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3" r:id="rId1"/>
  </p:sldMasterIdLst>
  <p:notesMasterIdLst>
    <p:notesMasterId r:id="rId34"/>
  </p:notesMasterIdLst>
  <p:sldIdLst>
    <p:sldId id="341" r:id="rId2"/>
    <p:sldId id="323" r:id="rId3"/>
    <p:sldId id="324" r:id="rId4"/>
    <p:sldId id="325" r:id="rId5"/>
    <p:sldId id="326" r:id="rId6"/>
    <p:sldId id="327" r:id="rId7"/>
    <p:sldId id="328" r:id="rId8"/>
    <p:sldId id="266" r:id="rId9"/>
    <p:sldId id="267" r:id="rId10"/>
    <p:sldId id="268" r:id="rId11"/>
    <p:sldId id="329" r:id="rId12"/>
    <p:sldId id="331" r:id="rId13"/>
    <p:sldId id="334" r:id="rId14"/>
    <p:sldId id="335" r:id="rId15"/>
    <p:sldId id="274" r:id="rId16"/>
    <p:sldId id="336" r:id="rId17"/>
    <p:sldId id="277" r:id="rId18"/>
    <p:sldId id="304" r:id="rId19"/>
    <p:sldId id="305" r:id="rId20"/>
    <p:sldId id="306" r:id="rId21"/>
    <p:sldId id="320" r:id="rId22"/>
    <p:sldId id="321" r:id="rId23"/>
    <p:sldId id="322" r:id="rId24"/>
    <p:sldId id="316" r:id="rId25"/>
    <p:sldId id="337" r:id="rId26"/>
    <p:sldId id="338" r:id="rId27"/>
    <p:sldId id="339" r:id="rId28"/>
    <p:sldId id="308" r:id="rId29"/>
    <p:sldId id="340" r:id="rId30"/>
    <p:sldId id="281" r:id="rId31"/>
    <p:sldId id="312" r:id="rId32"/>
    <p:sldId id="259"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3572380-99D5-43AC-B21B-A84B0D41D4A2}" v="453" dt="2024-02-01T03:34:46.397"/>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yle moyen 1 - Accentuation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9883" autoAdjust="0"/>
  </p:normalViewPr>
  <p:slideViewPr>
    <p:cSldViewPr snapToGrid="0">
      <p:cViewPr varScale="1">
        <p:scale>
          <a:sx n="126" d="100"/>
          <a:sy n="126" d="100"/>
        </p:scale>
        <p:origin x="1524"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evin Bouchard" userId="2fc9e66d-ba45-474f-8a9f-7086b34a7d26" providerId="ADAL" clId="{064494E7-19F5-4D1F-9979-08D6D795EDF5}"/>
    <pc:docChg chg="modSld">
      <pc:chgData name="Kevin Bouchard" userId="2fc9e66d-ba45-474f-8a9f-7086b34a7d26" providerId="ADAL" clId="{064494E7-19F5-4D1F-9979-08D6D795EDF5}" dt="2024-01-13T19:24:23.298" v="118" actId="20577"/>
      <pc:docMkLst>
        <pc:docMk/>
      </pc:docMkLst>
    </pc:docChg>
  </pc:docChgLst>
  <pc:docChgLst>
    <pc:chgData name="Kevin Bouchard" userId="2fc9e66d-ba45-474f-8a9f-7086b34a7d26" providerId="ADAL" clId="{1EA26D6C-0855-4652-A3FB-083E43FFF5D0}"/>
    <pc:docChg chg="custSel modSld">
      <pc:chgData name="Kevin Bouchard" userId="2fc9e66d-ba45-474f-8a9f-7086b34a7d26" providerId="ADAL" clId="{1EA26D6C-0855-4652-A3FB-083E43FFF5D0}" dt="2023-10-22T22:23:48.373" v="317" actId="20577"/>
      <pc:docMkLst>
        <pc:docMk/>
      </pc:docMkLst>
      <pc:sldChg chg="modSp mod">
        <pc:chgData name="Kevin Bouchard" userId="2fc9e66d-ba45-474f-8a9f-7086b34a7d26" providerId="ADAL" clId="{1EA26D6C-0855-4652-A3FB-083E43FFF5D0}" dt="2023-10-22T22:21:05.184" v="3" actId="20577"/>
        <pc:sldMkLst>
          <pc:docMk/>
          <pc:sldMk cId="1659680029" sldId="260"/>
        </pc:sldMkLst>
        <pc:spChg chg="mod">
          <ac:chgData name="Kevin Bouchard" userId="2fc9e66d-ba45-474f-8a9f-7086b34a7d26" providerId="ADAL" clId="{1EA26D6C-0855-4652-A3FB-083E43FFF5D0}" dt="2023-10-22T22:21:05.184" v="3" actId="20577"/>
          <ac:spMkLst>
            <pc:docMk/>
            <pc:sldMk cId="1659680029" sldId="260"/>
            <ac:spMk id="7" creationId="{00000000-0000-0000-0000-000000000000}"/>
          </ac:spMkLst>
        </pc:spChg>
      </pc:sldChg>
      <pc:sldChg chg="modSp mod">
        <pc:chgData name="Kevin Bouchard" userId="2fc9e66d-ba45-474f-8a9f-7086b34a7d26" providerId="ADAL" clId="{1EA26D6C-0855-4652-A3FB-083E43FFF5D0}" dt="2023-10-22T22:23:48.373" v="317" actId="20577"/>
        <pc:sldMkLst>
          <pc:docMk/>
          <pc:sldMk cId="1414592381" sldId="314"/>
        </pc:sldMkLst>
        <pc:spChg chg="mod">
          <ac:chgData name="Kevin Bouchard" userId="2fc9e66d-ba45-474f-8a9f-7086b34a7d26" providerId="ADAL" clId="{1EA26D6C-0855-4652-A3FB-083E43FFF5D0}" dt="2023-10-22T22:23:48.373" v="317" actId="20577"/>
          <ac:spMkLst>
            <pc:docMk/>
            <pc:sldMk cId="1414592381" sldId="314"/>
            <ac:spMk id="3" creationId="{54908EB0-2744-0181-2033-D0FB07F31BE0}"/>
          </ac:spMkLst>
        </pc:spChg>
      </pc:sldChg>
    </pc:docChg>
  </pc:docChgLst>
  <pc:docChgLst>
    <pc:chgData name="Kevin Bouchard" userId="2fc9e66d-ba45-474f-8a9f-7086b34a7d26" providerId="ADAL" clId="{DF27228A-6845-40AC-A48C-FD57C6BA084A}"/>
    <pc:docChg chg="undo custSel addSld delSld modSld sldOrd">
      <pc:chgData name="Kevin Bouchard" userId="2fc9e66d-ba45-474f-8a9f-7086b34a7d26" providerId="ADAL" clId="{DF27228A-6845-40AC-A48C-FD57C6BA084A}" dt="2024-01-16T21:46:13.261" v="741" actId="20577"/>
      <pc:docMkLst>
        <pc:docMk/>
      </pc:docMkLst>
      <pc:sldChg chg="modSp">
        <pc:chgData name="Kevin Bouchard" userId="2fc9e66d-ba45-474f-8a9f-7086b34a7d26" providerId="ADAL" clId="{DF27228A-6845-40AC-A48C-FD57C6BA084A}" dt="2024-01-16T21:38:13.922" v="678" actId="20577"/>
        <pc:sldMkLst>
          <pc:docMk/>
          <pc:sldMk cId="2699779687" sldId="257"/>
        </pc:sldMkLst>
        <pc:spChg chg="mod">
          <ac:chgData name="Kevin Bouchard" userId="2fc9e66d-ba45-474f-8a9f-7086b34a7d26" providerId="ADAL" clId="{DF27228A-6845-40AC-A48C-FD57C6BA084A}" dt="2024-01-16T21:38:13.922" v="678" actId="20577"/>
          <ac:spMkLst>
            <pc:docMk/>
            <pc:sldMk cId="2699779687" sldId="257"/>
            <ac:spMk id="2" creationId="{00000000-0000-0000-0000-000000000000}"/>
          </ac:spMkLst>
        </pc:spChg>
        <pc:spChg chg="mod">
          <ac:chgData name="Kevin Bouchard" userId="2fc9e66d-ba45-474f-8a9f-7086b34a7d26" providerId="ADAL" clId="{DF27228A-6845-40AC-A48C-FD57C6BA084A}" dt="2024-01-16T21:38:04.290" v="657" actId="20577"/>
          <ac:spMkLst>
            <pc:docMk/>
            <pc:sldMk cId="2699779687" sldId="257"/>
            <ac:spMk id="3" creationId="{00000000-0000-0000-0000-000000000000}"/>
          </ac:spMkLst>
        </pc:spChg>
      </pc:sldChg>
      <pc:sldChg chg="addSp delSp modSp add">
        <pc:chgData name="Kevin Bouchard" userId="2fc9e66d-ba45-474f-8a9f-7086b34a7d26" providerId="ADAL" clId="{DF27228A-6845-40AC-A48C-FD57C6BA084A}" dt="2024-01-16T16:52:34.066" v="367" actId="20577"/>
        <pc:sldMkLst>
          <pc:docMk/>
          <pc:sldMk cId="230982120" sldId="292"/>
        </pc:sldMkLst>
        <pc:spChg chg="add mod">
          <ac:chgData name="Kevin Bouchard" userId="2fc9e66d-ba45-474f-8a9f-7086b34a7d26" providerId="ADAL" clId="{DF27228A-6845-40AC-A48C-FD57C6BA084A}" dt="2024-01-16T16:52:34.066" v="367" actId="20577"/>
          <ac:spMkLst>
            <pc:docMk/>
            <pc:sldMk cId="230982120" sldId="292"/>
            <ac:spMk id="6" creationId="{30738778-D048-44A4-9F9A-9950B4C1EBE1}"/>
          </ac:spMkLst>
        </pc:spChg>
        <pc:spChg chg="del">
          <ac:chgData name="Kevin Bouchard" userId="2fc9e66d-ba45-474f-8a9f-7086b34a7d26" providerId="ADAL" clId="{DF27228A-6845-40AC-A48C-FD57C6BA084A}" dt="2024-01-16T14:15:59.262" v="54" actId="478"/>
          <ac:spMkLst>
            <pc:docMk/>
            <pc:sldMk cId="230982120" sldId="292"/>
            <ac:spMk id="16" creationId="{E62DF7B3-9E9D-340B-9266-C3073DCD6CE5}"/>
          </ac:spMkLst>
        </pc:spChg>
        <pc:spChg chg="del">
          <ac:chgData name="Kevin Bouchard" userId="2fc9e66d-ba45-474f-8a9f-7086b34a7d26" providerId="ADAL" clId="{DF27228A-6845-40AC-A48C-FD57C6BA084A}" dt="2024-01-16T14:15:51.237" v="48" actId="478"/>
          <ac:spMkLst>
            <pc:docMk/>
            <pc:sldMk cId="230982120" sldId="292"/>
            <ac:spMk id="17" creationId="{2CC1493B-A24F-425B-D8CF-6A79F3C8A1AE}"/>
          </ac:spMkLst>
        </pc:spChg>
        <pc:spChg chg="del">
          <ac:chgData name="Kevin Bouchard" userId="2fc9e66d-ba45-474f-8a9f-7086b34a7d26" providerId="ADAL" clId="{DF27228A-6845-40AC-A48C-FD57C6BA084A}" dt="2024-01-16T14:15:51.997" v="49" actId="478"/>
          <ac:spMkLst>
            <pc:docMk/>
            <pc:sldMk cId="230982120" sldId="292"/>
            <ac:spMk id="18" creationId="{0174471D-BD1F-8ED9-83B8-A43BEF1048FE}"/>
          </ac:spMkLst>
        </pc:spChg>
        <pc:spChg chg="del">
          <ac:chgData name="Kevin Bouchard" userId="2fc9e66d-ba45-474f-8a9f-7086b34a7d26" providerId="ADAL" clId="{DF27228A-6845-40AC-A48C-FD57C6BA084A}" dt="2024-01-16T14:15:52.724" v="50" actId="478"/>
          <ac:spMkLst>
            <pc:docMk/>
            <pc:sldMk cId="230982120" sldId="292"/>
            <ac:spMk id="19" creationId="{0CBD6B77-12FB-0312-7DC5-FCC5C2BADFEA}"/>
          </ac:spMkLst>
        </pc:spChg>
        <pc:spChg chg="del">
          <ac:chgData name="Kevin Bouchard" userId="2fc9e66d-ba45-474f-8a9f-7086b34a7d26" providerId="ADAL" clId="{DF27228A-6845-40AC-A48C-FD57C6BA084A}" dt="2024-01-16T14:15:57.166" v="53" actId="478"/>
          <ac:spMkLst>
            <pc:docMk/>
            <pc:sldMk cId="230982120" sldId="292"/>
            <ac:spMk id="20" creationId="{EFF38583-D48F-C345-2E2B-CA1199DB6518}"/>
          </ac:spMkLst>
        </pc:spChg>
        <pc:spChg chg="mod">
          <ac:chgData name="Kevin Bouchard" userId="2fc9e66d-ba45-474f-8a9f-7086b34a7d26" providerId="ADAL" clId="{DF27228A-6845-40AC-A48C-FD57C6BA084A}" dt="2024-01-16T14:14:04.668" v="47" actId="20577"/>
          <ac:spMkLst>
            <pc:docMk/>
            <pc:sldMk cId="230982120" sldId="292"/>
            <ac:spMk id="292" creationId="{00000000-0000-0000-0000-000000000000}"/>
          </ac:spMkLst>
        </pc:spChg>
        <pc:picChg chg="add del">
          <ac:chgData name="Kevin Bouchard" userId="2fc9e66d-ba45-474f-8a9f-7086b34a7d26" providerId="ADAL" clId="{DF27228A-6845-40AC-A48C-FD57C6BA084A}" dt="2024-01-16T14:15:55.166" v="52" actId="478"/>
          <ac:picMkLst>
            <pc:docMk/>
            <pc:sldMk cId="230982120" sldId="292"/>
            <ac:picMk id="278" creationId="{00000000-0000-0000-0000-000000000000}"/>
          </ac:picMkLst>
        </pc:picChg>
      </pc:sldChg>
      <pc:sldChg chg="modSp add ord modAnim modNotesTx">
        <pc:chgData name="Kevin Bouchard" userId="2fc9e66d-ba45-474f-8a9f-7086b34a7d26" providerId="ADAL" clId="{DF27228A-6845-40AC-A48C-FD57C6BA084A}" dt="2024-01-16T16:53:14.787" v="430" actId="20577"/>
        <pc:sldMkLst>
          <pc:docMk/>
          <pc:sldMk cId="3336919900" sldId="293"/>
        </pc:sldMkLst>
        <pc:spChg chg="mod">
          <ac:chgData name="Kevin Bouchard" userId="2fc9e66d-ba45-474f-8a9f-7086b34a7d26" providerId="ADAL" clId="{DF27228A-6845-40AC-A48C-FD57C6BA084A}" dt="2024-01-16T16:19:20.455" v="356" actId="20577"/>
          <ac:spMkLst>
            <pc:docMk/>
            <pc:sldMk cId="3336919900" sldId="293"/>
            <ac:spMk id="3" creationId="{A9235ED0-5015-2F5D-3E9B-8B12C4991C36}"/>
          </ac:spMkLst>
        </pc:spChg>
        <pc:spChg chg="mod">
          <ac:chgData name="Kevin Bouchard" userId="2fc9e66d-ba45-474f-8a9f-7086b34a7d26" providerId="ADAL" clId="{DF27228A-6845-40AC-A48C-FD57C6BA084A}" dt="2024-01-16T16:17:47.961" v="348" actId="20577"/>
          <ac:spMkLst>
            <pc:docMk/>
            <pc:sldMk cId="3336919900" sldId="293"/>
            <ac:spMk id="531" creationId="{00000000-0000-0000-0000-000000000000}"/>
          </ac:spMkLst>
        </pc:spChg>
      </pc:sldChg>
      <pc:sldChg chg="addSp delSp modSp add modNotesTx">
        <pc:chgData name="Kevin Bouchard" userId="2fc9e66d-ba45-474f-8a9f-7086b34a7d26" providerId="ADAL" clId="{DF27228A-6845-40AC-A48C-FD57C6BA084A}" dt="2024-01-16T21:46:13.261" v="741" actId="20577"/>
        <pc:sldMkLst>
          <pc:docMk/>
          <pc:sldMk cId="2711748872" sldId="296"/>
        </pc:sldMkLst>
        <pc:spChg chg="mod">
          <ac:chgData name="Kevin Bouchard" userId="2fc9e66d-ba45-474f-8a9f-7086b34a7d26" providerId="ADAL" clId="{DF27228A-6845-40AC-A48C-FD57C6BA084A}" dt="2024-01-16T21:33:13.442" v="524" actId="20577"/>
          <ac:spMkLst>
            <pc:docMk/>
            <pc:sldMk cId="2711748872" sldId="296"/>
            <ac:spMk id="2" creationId="{AE368BFF-C12C-FBCA-5818-2AF5614031AC}"/>
          </ac:spMkLst>
        </pc:spChg>
        <pc:spChg chg="mod">
          <ac:chgData name="Kevin Bouchard" userId="2fc9e66d-ba45-474f-8a9f-7086b34a7d26" providerId="ADAL" clId="{DF27228A-6845-40AC-A48C-FD57C6BA084A}" dt="2024-01-16T21:33:42.547" v="531" actId="14100"/>
          <ac:spMkLst>
            <pc:docMk/>
            <pc:sldMk cId="2711748872" sldId="296"/>
            <ac:spMk id="8" creationId="{77589274-2260-0BC8-05A5-13D2922846EB}"/>
          </ac:spMkLst>
        </pc:spChg>
        <pc:spChg chg="mod">
          <ac:chgData name="Kevin Bouchard" userId="2fc9e66d-ba45-474f-8a9f-7086b34a7d26" providerId="ADAL" clId="{DF27228A-6845-40AC-A48C-FD57C6BA084A}" dt="2024-01-16T21:34:28.542" v="552" actId="20577"/>
          <ac:spMkLst>
            <pc:docMk/>
            <pc:sldMk cId="2711748872" sldId="296"/>
            <ac:spMk id="9" creationId="{8823F375-3E38-2B4D-494E-FB3FEEDF445E}"/>
          </ac:spMkLst>
        </pc:spChg>
        <pc:spChg chg="mod">
          <ac:chgData name="Kevin Bouchard" userId="2fc9e66d-ba45-474f-8a9f-7086b34a7d26" providerId="ADAL" clId="{DF27228A-6845-40AC-A48C-FD57C6BA084A}" dt="2024-01-16T21:34:40.208" v="566" actId="20577"/>
          <ac:spMkLst>
            <pc:docMk/>
            <pc:sldMk cId="2711748872" sldId="296"/>
            <ac:spMk id="12" creationId="{CD59A108-F1D4-5B41-B199-0165D5B763DE}"/>
          </ac:spMkLst>
        </pc:spChg>
        <pc:spChg chg="mod">
          <ac:chgData name="Kevin Bouchard" userId="2fc9e66d-ba45-474f-8a9f-7086b34a7d26" providerId="ADAL" clId="{DF27228A-6845-40AC-A48C-FD57C6BA084A}" dt="2024-01-16T21:34:16.073" v="535" actId="20577"/>
          <ac:spMkLst>
            <pc:docMk/>
            <pc:sldMk cId="2711748872" sldId="296"/>
            <ac:spMk id="13" creationId="{CD4FC71D-2B18-BBE1-1C5A-76426D3048F1}"/>
          </ac:spMkLst>
        </pc:spChg>
        <pc:spChg chg="add del mod">
          <ac:chgData name="Kevin Bouchard" userId="2fc9e66d-ba45-474f-8a9f-7086b34a7d26" providerId="ADAL" clId="{DF27228A-6845-40AC-A48C-FD57C6BA084A}" dt="2024-01-16T21:31:36.801" v="445" actId="478"/>
          <ac:spMkLst>
            <pc:docMk/>
            <pc:sldMk cId="2711748872" sldId="296"/>
            <ac:spMk id="17" creationId="{6C300AF1-CA15-496D-9B85-22C8BFF0369F}"/>
          </ac:spMkLst>
        </pc:spChg>
        <pc:spChg chg="add del mod">
          <ac:chgData name="Kevin Bouchard" userId="2fc9e66d-ba45-474f-8a9f-7086b34a7d26" providerId="ADAL" clId="{DF27228A-6845-40AC-A48C-FD57C6BA084A}" dt="2024-01-16T21:32:07.892" v="469" actId="478"/>
          <ac:spMkLst>
            <pc:docMk/>
            <pc:sldMk cId="2711748872" sldId="296"/>
            <ac:spMk id="18" creationId="{26C17563-3852-4A0A-BAE4-16BF2DF5CFE8}"/>
          </ac:spMkLst>
        </pc:spChg>
        <pc:spChg chg="mod">
          <ac:chgData name="Kevin Bouchard" userId="2fc9e66d-ba45-474f-8a9f-7086b34a7d26" providerId="ADAL" clId="{DF27228A-6845-40AC-A48C-FD57C6BA084A}" dt="2024-01-16T21:34:53.611" v="586" actId="20577"/>
          <ac:spMkLst>
            <pc:docMk/>
            <pc:sldMk cId="2711748872" sldId="296"/>
            <ac:spMk id="19" creationId="{D6409140-7CEC-692A-E8AF-71F8ECE13F59}"/>
          </ac:spMkLst>
        </pc:spChg>
        <pc:spChg chg="mod">
          <ac:chgData name="Kevin Bouchard" userId="2fc9e66d-ba45-474f-8a9f-7086b34a7d26" providerId="ADAL" clId="{DF27228A-6845-40AC-A48C-FD57C6BA084A}" dt="2024-01-16T21:35:05.816" v="602" actId="20577"/>
          <ac:spMkLst>
            <pc:docMk/>
            <pc:sldMk cId="2711748872" sldId="296"/>
            <ac:spMk id="23" creationId="{C26295CB-D59A-7C84-272E-EFE93DD18574}"/>
          </ac:spMkLst>
        </pc:spChg>
        <pc:spChg chg="mod">
          <ac:chgData name="Kevin Bouchard" userId="2fc9e66d-ba45-474f-8a9f-7086b34a7d26" providerId="ADAL" clId="{DF27228A-6845-40AC-A48C-FD57C6BA084A}" dt="2024-01-16T21:35:28.034" v="629" actId="20577"/>
          <ac:spMkLst>
            <pc:docMk/>
            <pc:sldMk cId="2711748872" sldId="296"/>
            <ac:spMk id="25" creationId="{B4B7B5DE-8D9B-A6F6-11C5-5BC43E9FF453}"/>
          </ac:spMkLst>
        </pc:spChg>
        <pc:spChg chg="mod">
          <ac:chgData name="Kevin Bouchard" userId="2fc9e66d-ba45-474f-8a9f-7086b34a7d26" providerId="ADAL" clId="{DF27228A-6845-40AC-A48C-FD57C6BA084A}" dt="2024-01-16T21:35:16.440" v="616" actId="20577"/>
          <ac:spMkLst>
            <pc:docMk/>
            <pc:sldMk cId="2711748872" sldId="296"/>
            <ac:spMk id="27" creationId="{973CCA32-996B-E722-5FC6-F0693D68CA7D}"/>
          </ac:spMkLst>
        </pc:spChg>
        <pc:spChg chg="mod">
          <ac:chgData name="Kevin Bouchard" userId="2fc9e66d-ba45-474f-8a9f-7086b34a7d26" providerId="ADAL" clId="{DF27228A-6845-40AC-A48C-FD57C6BA084A}" dt="2024-01-16T21:35:40.289" v="646" actId="20577"/>
          <ac:spMkLst>
            <pc:docMk/>
            <pc:sldMk cId="2711748872" sldId="296"/>
            <ac:spMk id="608" creationId="{E289BAAD-60BE-6D75-43EC-031D38079876}"/>
          </ac:spMkLst>
        </pc:spChg>
        <pc:spChg chg="add del mod">
          <ac:chgData name="Kevin Bouchard" userId="2fc9e66d-ba45-474f-8a9f-7086b34a7d26" providerId="ADAL" clId="{DF27228A-6845-40AC-A48C-FD57C6BA084A}" dt="2024-01-16T21:32:12.200" v="470" actId="1076"/>
          <ac:spMkLst>
            <pc:docMk/>
            <pc:sldMk cId="2711748872" sldId="296"/>
            <ac:spMk id="610" creationId="{DC5F72AA-44CA-45B3-879A-74436DDA7F2D}"/>
          </ac:spMkLst>
        </pc:spChg>
        <pc:spChg chg="del mod">
          <ac:chgData name="Kevin Bouchard" userId="2fc9e66d-ba45-474f-8a9f-7086b34a7d26" providerId="ADAL" clId="{DF27228A-6845-40AC-A48C-FD57C6BA084A}" dt="2024-01-16T21:31:54.715" v="452" actId="478"/>
          <ac:spMkLst>
            <pc:docMk/>
            <pc:sldMk cId="2711748872" sldId="296"/>
            <ac:spMk id="631" creationId="{00000000-0000-0000-0000-000000000000}"/>
          </ac:spMkLst>
        </pc:spChg>
        <pc:spChg chg="mod">
          <ac:chgData name="Kevin Bouchard" userId="2fc9e66d-ba45-474f-8a9f-7086b34a7d26" providerId="ADAL" clId="{DF27228A-6845-40AC-A48C-FD57C6BA084A}" dt="2024-01-16T21:32:51.767" v="476" actId="20577"/>
          <ac:spMkLst>
            <pc:docMk/>
            <pc:sldMk cId="2711748872" sldId="296"/>
            <ac:spMk id="632" creationId="{00000000-0000-0000-0000-000000000000}"/>
          </ac:spMkLst>
        </pc:spChg>
        <pc:spChg chg="mod">
          <ac:chgData name="Kevin Bouchard" userId="2fc9e66d-ba45-474f-8a9f-7086b34a7d26" providerId="ADAL" clId="{DF27228A-6845-40AC-A48C-FD57C6BA084A}" dt="2024-01-16T21:33:03.485" v="507" actId="20577"/>
          <ac:spMkLst>
            <pc:docMk/>
            <pc:sldMk cId="2711748872" sldId="296"/>
            <ac:spMk id="634" creationId="{00000000-0000-0000-0000-000000000000}"/>
          </ac:spMkLst>
        </pc:spChg>
        <pc:grpChg chg="del">
          <ac:chgData name="Kevin Bouchard" userId="2fc9e66d-ba45-474f-8a9f-7086b34a7d26" providerId="ADAL" clId="{DF27228A-6845-40AC-A48C-FD57C6BA084A}" dt="2024-01-16T21:31:03.161" v="438" actId="478"/>
          <ac:grpSpMkLst>
            <pc:docMk/>
            <pc:sldMk cId="2711748872" sldId="296"/>
            <ac:grpSpMk id="648" creationId="{00000000-0000-0000-0000-000000000000}"/>
          </ac:grpSpMkLst>
        </pc:grpChg>
        <pc:grpChg chg="del">
          <ac:chgData name="Kevin Bouchard" userId="2fc9e66d-ba45-474f-8a9f-7086b34a7d26" providerId="ADAL" clId="{DF27228A-6845-40AC-A48C-FD57C6BA084A}" dt="2024-01-16T21:31:04.419" v="439" actId="478"/>
          <ac:grpSpMkLst>
            <pc:docMk/>
            <pc:sldMk cId="2711748872" sldId="296"/>
            <ac:grpSpMk id="651" creationId="{00000000-0000-0000-0000-000000000000}"/>
          </ac:grpSpMkLst>
        </pc:grpChg>
        <pc:picChg chg="del">
          <ac:chgData name="Kevin Bouchard" userId="2fc9e66d-ba45-474f-8a9f-7086b34a7d26" providerId="ADAL" clId="{DF27228A-6845-40AC-A48C-FD57C6BA084A}" dt="2024-01-16T21:31:01.990" v="437" actId="478"/>
          <ac:picMkLst>
            <pc:docMk/>
            <pc:sldMk cId="2711748872" sldId="296"/>
            <ac:picMk id="630" creationId="{00000000-0000-0000-0000-000000000000}"/>
          </ac:picMkLst>
        </pc:picChg>
      </pc:sldChg>
      <pc:sldChg chg="add del">
        <pc:chgData name="Kevin Bouchard" userId="2fc9e66d-ba45-474f-8a9f-7086b34a7d26" providerId="ADAL" clId="{DF27228A-6845-40AC-A48C-FD57C6BA084A}" dt="2024-01-16T14:13:42.953" v="2" actId="2696"/>
        <pc:sldMkLst>
          <pc:docMk/>
          <pc:sldMk cId="1125466979" sldId="1120"/>
        </pc:sldMkLst>
      </pc:sldChg>
      <pc:sldChg chg="add del">
        <pc:chgData name="Kevin Bouchard" userId="2fc9e66d-ba45-474f-8a9f-7086b34a7d26" providerId="ADAL" clId="{DF27228A-6845-40AC-A48C-FD57C6BA084A}" dt="2024-01-16T16:17:52.956" v="349" actId="2696"/>
        <pc:sldMkLst>
          <pc:docMk/>
          <pc:sldMk cId="1318618584" sldId="1120"/>
        </pc:sldMkLst>
      </pc:sldChg>
      <pc:sldChg chg="addSp delSp add del">
        <pc:chgData name="Kevin Bouchard" userId="2fc9e66d-ba45-474f-8a9f-7086b34a7d26" providerId="ADAL" clId="{DF27228A-6845-40AC-A48C-FD57C6BA084A}" dt="2024-01-16T21:38:59.569" v="679" actId="2696"/>
        <pc:sldMkLst>
          <pc:docMk/>
          <pc:sldMk cId="3986218664" sldId="1120"/>
        </pc:sldMkLst>
        <pc:picChg chg="add del">
          <ac:chgData name="Kevin Bouchard" userId="2fc9e66d-ba45-474f-8a9f-7086b34a7d26" providerId="ADAL" clId="{DF27228A-6845-40AC-A48C-FD57C6BA084A}" dt="2024-01-16T21:30:40.764" v="433"/>
          <ac:picMkLst>
            <pc:docMk/>
            <pc:sldMk cId="3986218664" sldId="1120"/>
            <ac:picMk id="4" creationId="{7FF22ED7-15F5-4603-B710-422519186502}"/>
          </ac:picMkLst>
        </pc:picChg>
        <pc:picChg chg="add del">
          <ac:chgData name="Kevin Bouchard" userId="2fc9e66d-ba45-474f-8a9f-7086b34a7d26" providerId="ADAL" clId="{DF27228A-6845-40AC-A48C-FD57C6BA084A}" dt="2024-01-16T21:30:46.718" v="435"/>
          <ac:picMkLst>
            <pc:docMk/>
            <pc:sldMk cId="3986218664" sldId="1120"/>
            <ac:picMk id="5" creationId="{7B871915-34C0-4793-9ADB-7138AE01C114}"/>
          </ac:picMkLst>
        </pc:picChg>
      </pc:sldChg>
    </pc:docChg>
  </pc:docChgLst>
  <pc:docChgLst>
    <pc:chgData name="Kevin Bouchard" userId="2fc9e66d-ba45-474f-8a9f-7086b34a7d26" providerId="ADAL" clId="{53572380-99D5-43AC-B21B-A84B0D41D4A2}"/>
    <pc:docChg chg="undo redo custSel addSld delSld modSld sldOrd modMainMaster modNotesMaster">
      <pc:chgData name="Kevin Bouchard" userId="2fc9e66d-ba45-474f-8a9f-7086b34a7d26" providerId="ADAL" clId="{53572380-99D5-43AC-B21B-A84B0D41D4A2}" dt="2024-02-01T03:34:47.893" v="17551" actId="47"/>
      <pc:docMkLst>
        <pc:docMk/>
      </pc:docMkLst>
      <pc:sldChg chg="addSp modSp del mod">
        <pc:chgData name="Kevin Bouchard" userId="2fc9e66d-ba45-474f-8a9f-7086b34a7d26" providerId="ADAL" clId="{53572380-99D5-43AC-B21B-A84B0D41D4A2}" dt="2024-02-01T03:34:47.893" v="17551" actId="47"/>
        <pc:sldMkLst>
          <pc:docMk/>
          <pc:sldMk cId="1004256375" sldId="256"/>
        </pc:sldMkLst>
        <pc:spChg chg="mod">
          <ac:chgData name="Kevin Bouchard" userId="2fc9e66d-ba45-474f-8a9f-7086b34a7d26" providerId="ADAL" clId="{53572380-99D5-43AC-B21B-A84B0D41D4A2}" dt="2024-01-15T01:14:39.178" v="182" actId="20577"/>
          <ac:spMkLst>
            <pc:docMk/>
            <pc:sldMk cId="1004256375" sldId="256"/>
            <ac:spMk id="2" creationId="{00000000-0000-0000-0000-000000000000}"/>
          </ac:spMkLst>
        </pc:spChg>
        <pc:spChg chg="mod">
          <ac:chgData name="Kevin Bouchard" userId="2fc9e66d-ba45-474f-8a9f-7086b34a7d26" providerId="ADAL" clId="{53572380-99D5-43AC-B21B-A84B0D41D4A2}" dt="2024-01-21T20:21:14.693" v="17549" actId="20577"/>
          <ac:spMkLst>
            <pc:docMk/>
            <pc:sldMk cId="1004256375" sldId="256"/>
            <ac:spMk id="3" creationId="{00000000-0000-0000-0000-000000000000}"/>
          </ac:spMkLst>
        </pc:spChg>
        <pc:spChg chg="mod">
          <ac:chgData name="Kevin Bouchard" userId="2fc9e66d-ba45-474f-8a9f-7086b34a7d26" providerId="ADAL" clId="{53572380-99D5-43AC-B21B-A84B0D41D4A2}" dt="2024-01-15T01:13:44.460" v="103"/>
          <ac:spMkLst>
            <pc:docMk/>
            <pc:sldMk cId="1004256375" sldId="256"/>
            <ac:spMk id="4" creationId="{00000000-0000-0000-0000-000000000000}"/>
          </ac:spMkLst>
        </pc:spChg>
        <pc:spChg chg="mod">
          <ac:chgData name="Kevin Bouchard" userId="2fc9e66d-ba45-474f-8a9f-7086b34a7d26" providerId="ADAL" clId="{53572380-99D5-43AC-B21B-A84B0D41D4A2}" dt="2024-01-15T01:13:44.460" v="103"/>
          <ac:spMkLst>
            <pc:docMk/>
            <pc:sldMk cId="1004256375" sldId="256"/>
            <ac:spMk id="5" creationId="{00000000-0000-0000-0000-000000000000}"/>
          </ac:spMkLst>
        </pc:spChg>
        <pc:graphicFrameChg chg="add mod">
          <ac:chgData name="Kevin Bouchard" userId="2fc9e66d-ba45-474f-8a9f-7086b34a7d26" providerId="ADAL" clId="{53572380-99D5-43AC-B21B-A84B0D41D4A2}" dt="2024-01-15T01:13:56.004" v="107"/>
          <ac:graphicFrameMkLst>
            <pc:docMk/>
            <pc:sldMk cId="1004256375" sldId="256"/>
            <ac:graphicFrameMk id="6" creationId="{18B52211-041E-11C4-0E5C-B2020C8BBB51}"/>
          </ac:graphicFrameMkLst>
        </pc:graphicFrameChg>
      </pc:sldChg>
      <pc:sldChg chg="modSp del mod">
        <pc:chgData name="Kevin Bouchard" userId="2fc9e66d-ba45-474f-8a9f-7086b34a7d26" providerId="ADAL" clId="{53572380-99D5-43AC-B21B-A84B0D41D4A2}" dt="2024-01-17T02:43:27.808" v="9762" actId="47"/>
        <pc:sldMkLst>
          <pc:docMk/>
          <pc:sldMk cId="2699779687" sldId="257"/>
        </pc:sldMkLst>
        <pc:spChg chg="mod">
          <ac:chgData name="Kevin Bouchard" userId="2fc9e66d-ba45-474f-8a9f-7086b34a7d26" providerId="ADAL" clId="{53572380-99D5-43AC-B21B-A84B0D41D4A2}" dt="2024-01-15T01:13:44.460" v="103"/>
          <ac:spMkLst>
            <pc:docMk/>
            <pc:sldMk cId="2699779687" sldId="257"/>
            <ac:spMk id="2" creationId="{00000000-0000-0000-0000-000000000000}"/>
          </ac:spMkLst>
        </pc:spChg>
        <pc:spChg chg="mod">
          <ac:chgData name="Kevin Bouchard" userId="2fc9e66d-ba45-474f-8a9f-7086b34a7d26" providerId="ADAL" clId="{53572380-99D5-43AC-B21B-A84B0D41D4A2}" dt="2024-01-17T01:16:39.477" v="7402" actId="20577"/>
          <ac:spMkLst>
            <pc:docMk/>
            <pc:sldMk cId="2699779687" sldId="257"/>
            <ac:spMk id="3" creationId="{00000000-0000-0000-0000-000000000000}"/>
          </ac:spMkLst>
        </pc:spChg>
        <pc:spChg chg="mod">
          <ac:chgData name="Kevin Bouchard" userId="2fc9e66d-ba45-474f-8a9f-7086b34a7d26" providerId="ADAL" clId="{53572380-99D5-43AC-B21B-A84B0D41D4A2}" dt="2024-01-17T02:32:05.014" v="9668" actId="20577"/>
          <ac:spMkLst>
            <pc:docMk/>
            <pc:sldMk cId="2699779687" sldId="257"/>
            <ac:spMk id="4" creationId="{00000000-0000-0000-0000-000000000000}"/>
          </ac:spMkLst>
        </pc:spChg>
        <pc:spChg chg="mod">
          <ac:chgData name="Kevin Bouchard" userId="2fc9e66d-ba45-474f-8a9f-7086b34a7d26" providerId="ADAL" clId="{53572380-99D5-43AC-B21B-A84B0D41D4A2}" dt="2024-01-15T01:13:44.460" v="103"/>
          <ac:spMkLst>
            <pc:docMk/>
            <pc:sldMk cId="2699779687" sldId="257"/>
            <ac:spMk id="5" creationId="{00000000-0000-0000-0000-000000000000}"/>
          </ac:spMkLst>
        </pc:spChg>
      </pc:sldChg>
      <pc:sldChg chg="modSp mod modNotes">
        <pc:chgData name="Kevin Bouchard" userId="2fc9e66d-ba45-474f-8a9f-7086b34a7d26" providerId="ADAL" clId="{53572380-99D5-43AC-B21B-A84B0D41D4A2}" dt="2024-01-17T02:42:29.297" v="9692" actId="20577"/>
        <pc:sldMkLst>
          <pc:docMk/>
          <pc:sldMk cId="1621577873" sldId="259"/>
        </pc:sldMkLst>
        <pc:spChg chg="mod">
          <ac:chgData name="Kevin Bouchard" userId="2fc9e66d-ba45-474f-8a9f-7086b34a7d26" providerId="ADAL" clId="{53572380-99D5-43AC-B21B-A84B0D41D4A2}" dt="2024-01-15T01:13:44.460" v="103"/>
          <ac:spMkLst>
            <pc:docMk/>
            <pc:sldMk cId="1621577873" sldId="259"/>
            <ac:spMk id="5" creationId="{00000000-0000-0000-0000-000000000000}"/>
          </ac:spMkLst>
        </pc:spChg>
        <pc:spChg chg="mod">
          <ac:chgData name="Kevin Bouchard" userId="2fc9e66d-ba45-474f-8a9f-7086b34a7d26" providerId="ADAL" clId="{53572380-99D5-43AC-B21B-A84B0D41D4A2}" dt="2024-01-17T02:42:29.297" v="9692" actId="20577"/>
          <ac:spMkLst>
            <pc:docMk/>
            <pc:sldMk cId="1621577873" sldId="259"/>
            <ac:spMk id="8" creationId="{00000000-0000-0000-0000-000000000000}"/>
          </ac:spMkLst>
        </pc:spChg>
        <pc:spChg chg="mod">
          <ac:chgData name="Kevin Bouchard" userId="2fc9e66d-ba45-474f-8a9f-7086b34a7d26" providerId="ADAL" clId="{53572380-99D5-43AC-B21B-A84B0D41D4A2}" dt="2024-01-17T02:42:22.179" v="9676" actId="27636"/>
          <ac:spMkLst>
            <pc:docMk/>
            <pc:sldMk cId="1621577873" sldId="259"/>
            <ac:spMk id="9" creationId="{00000000-0000-0000-0000-000000000000}"/>
          </ac:spMkLst>
        </pc:spChg>
      </pc:sldChg>
      <pc:sldChg chg="modSp del">
        <pc:chgData name="Kevin Bouchard" userId="2fc9e66d-ba45-474f-8a9f-7086b34a7d26" providerId="ADAL" clId="{53572380-99D5-43AC-B21B-A84B0D41D4A2}" dt="2024-01-17T01:36:31.678" v="8227" actId="47"/>
        <pc:sldMkLst>
          <pc:docMk/>
          <pc:sldMk cId="1659680029" sldId="260"/>
        </pc:sldMkLst>
        <pc:spChg chg="mod">
          <ac:chgData name="Kevin Bouchard" userId="2fc9e66d-ba45-474f-8a9f-7086b34a7d26" providerId="ADAL" clId="{53572380-99D5-43AC-B21B-A84B0D41D4A2}" dt="2024-01-15T01:13:44.460" v="103"/>
          <ac:spMkLst>
            <pc:docMk/>
            <pc:sldMk cId="1659680029" sldId="260"/>
            <ac:spMk id="2" creationId="{00000000-0000-0000-0000-000000000000}"/>
          </ac:spMkLst>
        </pc:spChg>
        <pc:spChg chg="mod">
          <ac:chgData name="Kevin Bouchard" userId="2fc9e66d-ba45-474f-8a9f-7086b34a7d26" providerId="ADAL" clId="{53572380-99D5-43AC-B21B-A84B0D41D4A2}" dt="2024-01-15T01:13:44.460" v="103"/>
          <ac:spMkLst>
            <pc:docMk/>
            <pc:sldMk cId="1659680029" sldId="260"/>
            <ac:spMk id="5" creationId="{00000000-0000-0000-0000-000000000000}"/>
          </ac:spMkLst>
        </pc:spChg>
        <pc:spChg chg="mod">
          <ac:chgData name="Kevin Bouchard" userId="2fc9e66d-ba45-474f-8a9f-7086b34a7d26" providerId="ADAL" clId="{53572380-99D5-43AC-B21B-A84B0D41D4A2}" dt="2024-01-15T01:13:44.460" v="103"/>
          <ac:spMkLst>
            <pc:docMk/>
            <pc:sldMk cId="1659680029" sldId="260"/>
            <ac:spMk id="6" creationId="{00000000-0000-0000-0000-000000000000}"/>
          </ac:spMkLst>
        </pc:spChg>
        <pc:spChg chg="mod">
          <ac:chgData name="Kevin Bouchard" userId="2fc9e66d-ba45-474f-8a9f-7086b34a7d26" providerId="ADAL" clId="{53572380-99D5-43AC-B21B-A84B0D41D4A2}" dt="2024-01-15T01:13:44.460" v="103"/>
          <ac:spMkLst>
            <pc:docMk/>
            <pc:sldMk cId="1659680029" sldId="260"/>
            <ac:spMk id="7" creationId="{00000000-0000-0000-0000-000000000000}"/>
          </ac:spMkLst>
        </pc:spChg>
        <pc:spChg chg="mod">
          <ac:chgData name="Kevin Bouchard" userId="2fc9e66d-ba45-474f-8a9f-7086b34a7d26" providerId="ADAL" clId="{53572380-99D5-43AC-B21B-A84B0D41D4A2}" dt="2024-01-15T01:13:44.460" v="103"/>
          <ac:spMkLst>
            <pc:docMk/>
            <pc:sldMk cId="1659680029" sldId="260"/>
            <ac:spMk id="10" creationId="{00000000-0000-0000-0000-000000000000}"/>
          </ac:spMkLst>
        </pc:spChg>
        <pc:picChg chg="mod">
          <ac:chgData name="Kevin Bouchard" userId="2fc9e66d-ba45-474f-8a9f-7086b34a7d26" providerId="ADAL" clId="{53572380-99D5-43AC-B21B-A84B0D41D4A2}" dt="2024-01-15T01:13:44.460" v="103"/>
          <ac:picMkLst>
            <pc:docMk/>
            <pc:sldMk cId="1659680029" sldId="260"/>
            <ac:picMk id="9" creationId="{00000000-0000-0000-0000-000000000000}"/>
          </ac:picMkLst>
        </pc:picChg>
        <pc:picChg chg="mod">
          <ac:chgData name="Kevin Bouchard" userId="2fc9e66d-ba45-474f-8a9f-7086b34a7d26" providerId="ADAL" clId="{53572380-99D5-43AC-B21B-A84B0D41D4A2}" dt="2024-01-15T01:13:44.460" v="103"/>
          <ac:picMkLst>
            <pc:docMk/>
            <pc:sldMk cId="1659680029" sldId="260"/>
            <ac:picMk id="11" creationId="{00000000-0000-0000-0000-000000000000}"/>
          </ac:picMkLst>
        </pc:picChg>
      </pc:sldChg>
      <pc:sldChg chg="modSp del mod ord modNotes">
        <pc:chgData name="Kevin Bouchard" userId="2fc9e66d-ba45-474f-8a9f-7086b34a7d26" providerId="ADAL" clId="{53572380-99D5-43AC-B21B-A84B0D41D4A2}" dt="2024-01-15T16:40:06.393" v="5777" actId="47"/>
        <pc:sldMkLst>
          <pc:docMk/>
          <pc:sldMk cId="2902460823" sldId="261"/>
        </pc:sldMkLst>
        <pc:spChg chg="mod">
          <ac:chgData name="Kevin Bouchard" userId="2fc9e66d-ba45-474f-8a9f-7086b34a7d26" providerId="ADAL" clId="{53572380-99D5-43AC-B21B-A84B0D41D4A2}" dt="2024-01-15T01:13:44.460" v="103"/>
          <ac:spMkLst>
            <pc:docMk/>
            <pc:sldMk cId="2902460823" sldId="261"/>
            <ac:spMk id="5" creationId="{00000000-0000-0000-0000-000000000000}"/>
          </ac:spMkLst>
        </pc:spChg>
        <pc:spChg chg="mod">
          <ac:chgData name="Kevin Bouchard" userId="2fc9e66d-ba45-474f-8a9f-7086b34a7d26" providerId="ADAL" clId="{53572380-99D5-43AC-B21B-A84B0D41D4A2}" dt="2024-01-15T16:39:03.886" v="5681" actId="20577"/>
          <ac:spMkLst>
            <pc:docMk/>
            <pc:sldMk cId="2902460823" sldId="261"/>
            <ac:spMk id="6" creationId="{00000000-0000-0000-0000-000000000000}"/>
          </ac:spMkLst>
        </pc:spChg>
        <pc:graphicFrameChg chg="mod">
          <ac:chgData name="Kevin Bouchard" userId="2fc9e66d-ba45-474f-8a9f-7086b34a7d26" providerId="ADAL" clId="{53572380-99D5-43AC-B21B-A84B0D41D4A2}" dt="2024-01-15T16:39:51.527" v="5776" actId="20577"/>
          <ac:graphicFrameMkLst>
            <pc:docMk/>
            <pc:sldMk cId="2902460823" sldId="261"/>
            <ac:graphicFrameMk id="8" creationId="{00000000-0000-0000-0000-000000000000}"/>
          </ac:graphicFrameMkLst>
        </pc:graphicFrameChg>
      </pc:sldChg>
      <pc:sldChg chg="addSp modSp del mod">
        <pc:chgData name="Kevin Bouchard" userId="2fc9e66d-ba45-474f-8a9f-7086b34a7d26" providerId="ADAL" clId="{53572380-99D5-43AC-B21B-A84B0D41D4A2}" dt="2024-01-17T02:43:29.243" v="9764" actId="47"/>
        <pc:sldMkLst>
          <pc:docMk/>
          <pc:sldMk cId="4068028371" sldId="262"/>
        </pc:sldMkLst>
        <pc:spChg chg="mod">
          <ac:chgData name="Kevin Bouchard" userId="2fc9e66d-ba45-474f-8a9f-7086b34a7d26" providerId="ADAL" clId="{53572380-99D5-43AC-B21B-A84B0D41D4A2}" dt="2024-01-17T01:30:52.555" v="7800" actId="20577"/>
          <ac:spMkLst>
            <pc:docMk/>
            <pc:sldMk cId="4068028371" sldId="262"/>
            <ac:spMk id="2" creationId="{00000000-0000-0000-0000-000000000000}"/>
          </ac:spMkLst>
        </pc:spChg>
        <pc:spChg chg="add mod">
          <ac:chgData name="Kevin Bouchard" userId="2fc9e66d-ba45-474f-8a9f-7086b34a7d26" providerId="ADAL" clId="{53572380-99D5-43AC-B21B-A84B0D41D4A2}" dt="2024-01-17T01:36:13.236" v="8226" actId="14100"/>
          <ac:spMkLst>
            <pc:docMk/>
            <pc:sldMk cId="4068028371" sldId="262"/>
            <ac:spMk id="3" creationId="{9DC2C3BB-3E56-E379-DFCB-5D7DD9E9FB1A}"/>
          </ac:spMkLst>
        </pc:spChg>
        <pc:spChg chg="mod">
          <ac:chgData name="Kevin Bouchard" userId="2fc9e66d-ba45-474f-8a9f-7086b34a7d26" providerId="ADAL" clId="{53572380-99D5-43AC-B21B-A84B0D41D4A2}" dt="2024-01-15T01:13:44.460" v="103"/>
          <ac:spMkLst>
            <pc:docMk/>
            <pc:sldMk cId="4068028371" sldId="262"/>
            <ac:spMk id="4" creationId="{00000000-0000-0000-0000-000000000000}"/>
          </ac:spMkLst>
        </pc:spChg>
        <pc:spChg chg="mod">
          <ac:chgData name="Kevin Bouchard" userId="2fc9e66d-ba45-474f-8a9f-7086b34a7d26" providerId="ADAL" clId="{53572380-99D5-43AC-B21B-A84B0D41D4A2}" dt="2024-01-15T01:13:44.460" v="103"/>
          <ac:spMkLst>
            <pc:docMk/>
            <pc:sldMk cId="4068028371" sldId="262"/>
            <ac:spMk id="5" creationId="{00000000-0000-0000-0000-000000000000}"/>
          </ac:spMkLst>
        </pc:spChg>
        <pc:spChg chg="mod">
          <ac:chgData name="Kevin Bouchard" userId="2fc9e66d-ba45-474f-8a9f-7086b34a7d26" providerId="ADAL" clId="{53572380-99D5-43AC-B21B-A84B0D41D4A2}" dt="2024-01-17T01:31:04.255" v="7815" actId="1076"/>
          <ac:spMkLst>
            <pc:docMk/>
            <pc:sldMk cId="4068028371" sldId="262"/>
            <ac:spMk id="10" creationId="{00000000-0000-0000-0000-000000000000}"/>
          </ac:spMkLst>
        </pc:spChg>
        <pc:spChg chg="mod">
          <ac:chgData name="Kevin Bouchard" userId="2fc9e66d-ba45-474f-8a9f-7086b34a7d26" providerId="ADAL" clId="{53572380-99D5-43AC-B21B-A84B0D41D4A2}" dt="2024-01-17T01:34:15.488" v="8030" actId="1076"/>
          <ac:spMkLst>
            <pc:docMk/>
            <pc:sldMk cId="4068028371" sldId="262"/>
            <ac:spMk id="11" creationId="{00000000-0000-0000-0000-000000000000}"/>
          </ac:spMkLst>
        </pc:spChg>
        <pc:spChg chg="mod">
          <ac:chgData name="Kevin Bouchard" userId="2fc9e66d-ba45-474f-8a9f-7086b34a7d26" providerId="ADAL" clId="{53572380-99D5-43AC-B21B-A84B0D41D4A2}" dt="2024-01-17T01:34:29.580" v="8034" actId="1076"/>
          <ac:spMkLst>
            <pc:docMk/>
            <pc:sldMk cId="4068028371" sldId="262"/>
            <ac:spMk id="12" creationId="{00000000-0000-0000-0000-000000000000}"/>
          </ac:spMkLst>
        </pc:spChg>
        <pc:graphicFrameChg chg="mod">
          <ac:chgData name="Kevin Bouchard" userId="2fc9e66d-ba45-474f-8a9f-7086b34a7d26" providerId="ADAL" clId="{53572380-99D5-43AC-B21B-A84B0D41D4A2}" dt="2024-01-17T01:32:27.226" v="7877" actId="20577"/>
          <ac:graphicFrameMkLst>
            <pc:docMk/>
            <pc:sldMk cId="4068028371" sldId="262"/>
            <ac:graphicFrameMk id="7" creationId="{00000000-0000-0000-0000-000000000000}"/>
          </ac:graphicFrameMkLst>
        </pc:graphicFrameChg>
        <pc:graphicFrameChg chg="mod">
          <ac:chgData name="Kevin Bouchard" userId="2fc9e66d-ba45-474f-8a9f-7086b34a7d26" providerId="ADAL" clId="{53572380-99D5-43AC-B21B-A84B0D41D4A2}" dt="2024-01-17T01:33:45.110" v="8018" actId="207"/>
          <ac:graphicFrameMkLst>
            <pc:docMk/>
            <pc:sldMk cId="4068028371" sldId="262"/>
            <ac:graphicFrameMk id="8" creationId="{00000000-0000-0000-0000-000000000000}"/>
          </ac:graphicFrameMkLst>
        </pc:graphicFrameChg>
        <pc:graphicFrameChg chg="mod">
          <ac:chgData name="Kevin Bouchard" userId="2fc9e66d-ba45-474f-8a9f-7086b34a7d26" providerId="ADAL" clId="{53572380-99D5-43AC-B21B-A84B0D41D4A2}" dt="2024-01-17T01:35:42.346" v="8198" actId="207"/>
          <ac:graphicFrameMkLst>
            <pc:docMk/>
            <pc:sldMk cId="4068028371" sldId="262"/>
            <ac:graphicFrameMk id="9" creationId="{00000000-0000-0000-0000-000000000000}"/>
          </ac:graphicFrameMkLst>
        </pc:graphicFrameChg>
      </pc:sldChg>
      <pc:sldChg chg="modSp del modNotes">
        <pc:chgData name="Kevin Bouchard" userId="2fc9e66d-ba45-474f-8a9f-7086b34a7d26" providerId="ADAL" clId="{53572380-99D5-43AC-B21B-A84B0D41D4A2}" dt="2024-01-17T01:36:34.688" v="8228" actId="47"/>
        <pc:sldMkLst>
          <pc:docMk/>
          <pc:sldMk cId="1144890226" sldId="263"/>
        </pc:sldMkLst>
        <pc:spChg chg="mod">
          <ac:chgData name="Kevin Bouchard" userId="2fc9e66d-ba45-474f-8a9f-7086b34a7d26" providerId="ADAL" clId="{53572380-99D5-43AC-B21B-A84B0D41D4A2}" dt="2024-01-15T01:13:44.460" v="103"/>
          <ac:spMkLst>
            <pc:docMk/>
            <pc:sldMk cId="1144890226" sldId="263"/>
            <ac:spMk id="5" creationId="{00000000-0000-0000-0000-000000000000}"/>
          </ac:spMkLst>
        </pc:spChg>
        <pc:spChg chg="mod">
          <ac:chgData name="Kevin Bouchard" userId="2fc9e66d-ba45-474f-8a9f-7086b34a7d26" providerId="ADAL" clId="{53572380-99D5-43AC-B21B-A84B0D41D4A2}" dt="2024-01-15T01:13:44.460" v="103"/>
          <ac:spMkLst>
            <pc:docMk/>
            <pc:sldMk cId="1144890226" sldId="263"/>
            <ac:spMk id="6" creationId="{00000000-0000-0000-0000-000000000000}"/>
          </ac:spMkLst>
        </pc:spChg>
        <pc:spChg chg="mod">
          <ac:chgData name="Kevin Bouchard" userId="2fc9e66d-ba45-474f-8a9f-7086b34a7d26" providerId="ADAL" clId="{53572380-99D5-43AC-B21B-A84B0D41D4A2}" dt="2024-01-15T01:13:44.460" v="103"/>
          <ac:spMkLst>
            <pc:docMk/>
            <pc:sldMk cId="1144890226" sldId="263"/>
            <ac:spMk id="7" creationId="{00000000-0000-0000-0000-000000000000}"/>
          </ac:spMkLst>
        </pc:spChg>
        <pc:graphicFrameChg chg="mod">
          <ac:chgData name="Kevin Bouchard" userId="2fc9e66d-ba45-474f-8a9f-7086b34a7d26" providerId="ADAL" clId="{53572380-99D5-43AC-B21B-A84B0D41D4A2}" dt="2024-01-15T01:13:44.460" v="103"/>
          <ac:graphicFrameMkLst>
            <pc:docMk/>
            <pc:sldMk cId="1144890226" sldId="263"/>
            <ac:graphicFrameMk id="8" creationId="{00000000-0000-0000-0000-000000000000}"/>
          </ac:graphicFrameMkLst>
        </pc:graphicFrameChg>
      </pc:sldChg>
      <pc:sldChg chg="modSp del modNotes">
        <pc:chgData name="Kevin Bouchard" userId="2fc9e66d-ba45-474f-8a9f-7086b34a7d26" providerId="ADAL" clId="{53572380-99D5-43AC-B21B-A84B0D41D4A2}" dt="2024-01-17T01:36:37.136" v="8229" actId="47"/>
        <pc:sldMkLst>
          <pc:docMk/>
          <pc:sldMk cId="2370985956" sldId="264"/>
        </pc:sldMkLst>
        <pc:spChg chg="mod">
          <ac:chgData name="Kevin Bouchard" userId="2fc9e66d-ba45-474f-8a9f-7086b34a7d26" providerId="ADAL" clId="{53572380-99D5-43AC-B21B-A84B0D41D4A2}" dt="2024-01-15T01:13:44.460" v="103"/>
          <ac:spMkLst>
            <pc:docMk/>
            <pc:sldMk cId="2370985956" sldId="264"/>
            <ac:spMk id="2" creationId="{00000000-0000-0000-0000-000000000000}"/>
          </ac:spMkLst>
        </pc:spChg>
        <pc:spChg chg="mod">
          <ac:chgData name="Kevin Bouchard" userId="2fc9e66d-ba45-474f-8a9f-7086b34a7d26" providerId="ADAL" clId="{53572380-99D5-43AC-B21B-A84B0D41D4A2}" dt="2024-01-15T01:13:44.460" v="103"/>
          <ac:spMkLst>
            <pc:docMk/>
            <pc:sldMk cId="2370985956" sldId="264"/>
            <ac:spMk id="3" creationId="{00000000-0000-0000-0000-000000000000}"/>
          </ac:spMkLst>
        </pc:spChg>
        <pc:spChg chg="mod">
          <ac:chgData name="Kevin Bouchard" userId="2fc9e66d-ba45-474f-8a9f-7086b34a7d26" providerId="ADAL" clId="{53572380-99D5-43AC-B21B-A84B0D41D4A2}" dt="2024-01-15T01:13:44.460" v="103"/>
          <ac:spMkLst>
            <pc:docMk/>
            <pc:sldMk cId="2370985956" sldId="264"/>
            <ac:spMk id="4" creationId="{00000000-0000-0000-0000-000000000000}"/>
          </ac:spMkLst>
        </pc:spChg>
        <pc:spChg chg="mod">
          <ac:chgData name="Kevin Bouchard" userId="2fc9e66d-ba45-474f-8a9f-7086b34a7d26" providerId="ADAL" clId="{53572380-99D5-43AC-B21B-A84B0D41D4A2}" dt="2024-01-15T01:13:44.460" v="103"/>
          <ac:spMkLst>
            <pc:docMk/>
            <pc:sldMk cId="2370985956" sldId="264"/>
            <ac:spMk id="5" creationId="{00000000-0000-0000-0000-000000000000}"/>
          </ac:spMkLst>
        </pc:spChg>
        <pc:spChg chg="mod">
          <ac:chgData name="Kevin Bouchard" userId="2fc9e66d-ba45-474f-8a9f-7086b34a7d26" providerId="ADAL" clId="{53572380-99D5-43AC-B21B-A84B0D41D4A2}" dt="2024-01-15T01:13:44.460" v="103"/>
          <ac:spMkLst>
            <pc:docMk/>
            <pc:sldMk cId="2370985956" sldId="264"/>
            <ac:spMk id="8" creationId="{00000000-0000-0000-0000-000000000000}"/>
          </ac:spMkLst>
        </pc:spChg>
        <pc:picChg chg="mod">
          <ac:chgData name="Kevin Bouchard" userId="2fc9e66d-ba45-474f-8a9f-7086b34a7d26" providerId="ADAL" clId="{53572380-99D5-43AC-B21B-A84B0D41D4A2}" dt="2024-01-15T01:13:44.460" v="103"/>
          <ac:picMkLst>
            <pc:docMk/>
            <pc:sldMk cId="2370985956" sldId="264"/>
            <ac:picMk id="6" creationId="{00000000-0000-0000-0000-000000000000}"/>
          </ac:picMkLst>
        </pc:picChg>
      </pc:sldChg>
      <pc:sldChg chg="addSp delSp modSp del mod modNotes">
        <pc:chgData name="Kevin Bouchard" userId="2fc9e66d-ba45-474f-8a9f-7086b34a7d26" providerId="ADAL" clId="{53572380-99D5-43AC-B21B-A84B0D41D4A2}" dt="2024-01-17T04:18:05.029" v="12776" actId="47"/>
        <pc:sldMkLst>
          <pc:docMk/>
          <pc:sldMk cId="1497931773" sldId="265"/>
        </pc:sldMkLst>
        <pc:spChg chg="mod">
          <ac:chgData name="Kevin Bouchard" userId="2fc9e66d-ba45-474f-8a9f-7086b34a7d26" providerId="ADAL" clId="{53572380-99D5-43AC-B21B-A84B0D41D4A2}" dt="2024-01-15T01:13:44.460" v="103"/>
          <ac:spMkLst>
            <pc:docMk/>
            <pc:sldMk cId="1497931773" sldId="265"/>
            <ac:spMk id="2" creationId="{00000000-0000-0000-0000-000000000000}"/>
          </ac:spMkLst>
        </pc:spChg>
        <pc:spChg chg="del mod">
          <ac:chgData name="Kevin Bouchard" userId="2fc9e66d-ba45-474f-8a9f-7086b34a7d26" providerId="ADAL" clId="{53572380-99D5-43AC-B21B-A84B0D41D4A2}" dt="2024-01-17T04:12:29.378" v="12626" actId="478"/>
          <ac:spMkLst>
            <pc:docMk/>
            <pc:sldMk cId="1497931773" sldId="265"/>
            <ac:spMk id="3" creationId="{00000000-0000-0000-0000-000000000000}"/>
          </ac:spMkLst>
        </pc:spChg>
        <pc:spChg chg="mod">
          <ac:chgData name="Kevin Bouchard" userId="2fc9e66d-ba45-474f-8a9f-7086b34a7d26" providerId="ADAL" clId="{53572380-99D5-43AC-B21B-A84B0D41D4A2}" dt="2024-01-15T01:13:44.460" v="103"/>
          <ac:spMkLst>
            <pc:docMk/>
            <pc:sldMk cId="1497931773" sldId="265"/>
            <ac:spMk id="4" creationId="{00000000-0000-0000-0000-000000000000}"/>
          </ac:spMkLst>
        </pc:spChg>
        <pc:spChg chg="mod">
          <ac:chgData name="Kevin Bouchard" userId="2fc9e66d-ba45-474f-8a9f-7086b34a7d26" providerId="ADAL" clId="{53572380-99D5-43AC-B21B-A84B0D41D4A2}" dt="2024-01-17T04:13:25.449" v="12628" actId="1076"/>
          <ac:spMkLst>
            <pc:docMk/>
            <pc:sldMk cId="1497931773" sldId="265"/>
            <ac:spMk id="5" creationId="{00000000-0000-0000-0000-000000000000}"/>
          </ac:spMkLst>
        </pc:spChg>
        <pc:spChg chg="del mod">
          <ac:chgData name="Kevin Bouchard" userId="2fc9e66d-ba45-474f-8a9f-7086b34a7d26" providerId="ADAL" clId="{53572380-99D5-43AC-B21B-A84B0D41D4A2}" dt="2024-01-17T04:11:56.838" v="12625" actId="478"/>
          <ac:spMkLst>
            <pc:docMk/>
            <pc:sldMk cId="1497931773" sldId="265"/>
            <ac:spMk id="7" creationId="{00000000-0000-0000-0000-000000000000}"/>
          </ac:spMkLst>
        </pc:spChg>
        <pc:spChg chg="del mod">
          <ac:chgData name="Kevin Bouchard" userId="2fc9e66d-ba45-474f-8a9f-7086b34a7d26" providerId="ADAL" clId="{53572380-99D5-43AC-B21B-A84B0D41D4A2}" dt="2024-01-17T04:11:56.838" v="12625" actId="478"/>
          <ac:spMkLst>
            <pc:docMk/>
            <pc:sldMk cId="1497931773" sldId="265"/>
            <ac:spMk id="8" creationId="{00000000-0000-0000-0000-000000000000}"/>
          </ac:spMkLst>
        </pc:spChg>
        <pc:spChg chg="del mod">
          <ac:chgData name="Kevin Bouchard" userId="2fc9e66d-ba45-474f-8a9f-7086b34a7d26" providerId="ADAL" clId="{53572380-99D5-43AC-B21B-A84B0D41D4A2}" dt="2024-01-17T04:11:56.838" v="12625" actId="478"/>
          <ac:spMkLst>
            <pc:docMk/>
            <pc:sldMk cId="1497931773" sldId="265"/>
            <ac:spMk id="9" creationId="{00000000-0000-0000-0000-000000000000}"/>
          </ac:spMkLst>
        </pc:spChg>
        <pc:spChg chg="del mod">
          <ac:chgData name="Kevin Bouchard" userId="2fc9e66d-ba45-474f-8a9f-7086b34a7d26" providerId="ADAL" clId="{53572380-99D5-43AC-B21B-A84B0D41D4A2}" dt="2024-01-17T04:11:56.838" v="12625" actId="478"/>
          <ac:spMkLst>
            <pc:docMk/>
            <pc:sldMk cId="1497931773" sldId="265"/>
            <ac:spMk id="10" creationId="{00000000-0000-0000-0000-000000000000}"/>
          </ac:spMkLst>
        </pc:spChg>
        <pc:spChg chg="del mod">
          <ac:chgData name="Kevin Bouchard" userId="2fc9e66d-ba45-474f-8a9f-7086b34a7d26" providerId="ADAL" clId="{53572380-99D5-43AC-B21B-A84B0D41D4A2}" dt="2024-01-17T04:11:56.838" v="12625" actId="478"/>
          <ac:spMkLst>
            <pc:docMk/>
            <pc:sldMk cId="1497931773" sldId="265"/>
            <ac:spMk id="11" creationId="{00000000-0000-0000-0000-000000000000}"/>
          </ac:spMkLst>
        </pc:spChg>
        <pc:spChg chg="del mod">
          <ac:chgData name="Kevin Bouchard" userId="2fc9e66d-ba45-474f-8a9f-7086b34a7d26" providerId="ADAL" clId="{53572380-99D5-43AC-B21B-A84B0D41D4A2}" dt="2024-01-17T04:11:56.838" v="12625" actId="478"/>
          <ac:spMkLst>
            <pc:docMk/>
            <pc:sldMk cId="1497931773" sldId="265"/>
            <ac:spMk id="12" creationId="{00000000-0000-0000-0000-000000000000}"/>
          </ac:spMkLst>
        </pc:spChg>
        <pc:spChg chg="add del mod">
          <ac:chgData name="Kevin Bouchard" userId="2fc9e66d-ba45-474f-8a9f-7086b34a7d26" providerId="ADAL" clId="{53572380-99D5-43AC-B21B-A84B0D41D4A2}" dt="2024-01-17T04:12:31.080" v="12627" actId="478"/>
          <ac:spMkLst>
            <pc:docMk/>
            <pc:sldMk cId="1497931773" sldId="265"/>
            <ac:spMk id="13" creationId="{BB0B4393-5B83-3319-244D-50AC46D7D8B7}"/>
          </ac:spMkLst>
        </pc:spChg>
        <pc:spChg chg="del mod">
          <ac:chgData name="Kevin Bouchard" userId="2fc9e66d-ba45-474f-8a9f-7086b34a7d26" providerId="ADAL" clId="{53572380-99D5-43AC-B21B-A84B0D41D4A2}" dt="2024-01-17T04:11:56.838" v="12625" actId="478"/>
          <ac:spMkLst>
            <pc:docMk/>
            <pc:sldMk cId="1497931773" sldId="265"/>
            <ac:spMk id="14" creationId="{00000000-0000-0000-0000-000000000000}"/>
          </ac:spMkLst>
        </pc:spChg>
        <pc:spChg chg="del mod">
          <ac:chgData name="Kevin Bouchard" userId="2fc9e66d-ba45-474f-8a9f-7086b34a7d26" providerId="ADAL" clId="{53572380-99D5-43AC-B21B-A84B0D41D4A2}" dt="2024-01-17T04:11:56.838" v="12625" actId="478"/>
          <ac:spMkLst>
            <pc:docMk/>
            <pc:sldMk cId="1497931773" sldId="265"/>
            <ac:spMk id="15" creationId="{00000000-0000-0000-0000-000000000000}"/>
          </ac:spMkLst>
        </pc:spChg>
        <pc:spChg chg="del mod">
          <ac:chgData name="Kevin Bouchard" userId="2fc9e66d-ba45-474f-8a9f-7086b34a7d26" providerId="ADAL" clId="{53572380-99D5-43AC-B21B-A84B0D41D4A2}" dt="2024-01-17T04:11:56.838" v="12625" actId="478"/>
          <ac:spMkLst>
            <pc:docMk/>
            <pc:sldMk cId="1497931773" sldId="265"/>
            <ac:spMk id="16" creationId="{00000000-0000-0000-0000-000000000000}"/>
          </ac:spMkLst>
        </pc:spChg>
        <pc:spChg chg="del mod">
          <ac:chgData name="Kevin Bouchard" userId="2fc9e66d-ba45-474f-8a9f-7086b34a7d26" providerId="ADAL" clId="{53572380-99D5-43AC-B21B-A84B0D41D4A2}" dt="2024-01-17T04:11:56.838" v="12625" actId="478"/>
          <ac:spMkLst>
            <pc:docMk/>
            <pc:sldMk cId="1497931773" sldId="265"/>
            <ac:spMk id="17" creationId="{00000000-0000-0000-0000-000000000000}"/>
          </ac:spMkLst>
        </pc:spChg>
        <pc:spChg chg="del mod">
          <ac:chgData name="Kevin Bouchard" userId="2fc9e66d-ba45-474f-8a9f-7086b34a7d26" providerId="ADAL" clId="{53572380-99D5-43AC-B21B-A84B0D41D4A2}" dt="2024-01-17T04:11:56.838" v="12625" actId="478"/>
          <ac:spMkLst>
            <pc:docMk/>
            <pc:sldMk cId="1497931773" sldId="265"/>
            <ac:spMk id="18" creationId="{00000000-0000-0000-0000-000000000000}"/>
          </ac:spMkLst>
        </pc:spChg>
        <pc:spChg chg="del mod">
          <ac:chgData name="Kevin Bouchard" userId="2fc9e66d-ba45-474f-8a9f-7086b34a7d26" providerId="ADAL" clId="{53572380-99D5-43AC-B21B-A84B0D41D4A2}" dt="2024-01-17T04:11:56.838" v="12625" actId="478"/>
          <ac:spMkLst>
            <pc:docMk/>
            <pc:sldMk cId="1497931773" sldId="265"/>
            <ac:spMk id="19" creationId="{00000000-0000-0000-0000-000000000000}"/>
          </ac:spMkLst>
        </pc:spChg>
        <pc:spChg chg="del mod">
          <ac:chgData name="Kevin Bouchard" userId="2fc9e66d-ba45-474f-8a9f-7086b34a7d26" providerId="ADAL" clId="{53572380-99D5-43AC-B21B-A84B0D41D4A2}" dt="2024-01-17T04:11:51.765" v="12624" actId="478"/>
          <ac:spMkLst>
            <pc:docMk/>
            <pc:sldMk cId="1497931773" sldId="265"/>
            <ac:spMk id="20" creationId="{00000000-0000-0000-0000-000000000000}"/>
          </ac:spMkLst>
        </pc:spChg>
        <pc:spChg chg="del mod">
          <ac:chgData name="Kevin Bouchard" userId="2fc9e66d-ba45-474f-8a9f-7086b34a7d26" providerId="ADAL" clId="{53572380-99D5-43AC-B21B-A84B0D41D4A2}" dt="2024-01-17T04:11:56.838" v="12625" actId="478"/>
          <ac:spMkLst>
            <pc:docMk/>
            <pc:sldMk cId="1497931773" sldId="265"/>
            <ac:spMk id="21" creationId="{00000000-0000-0000-0000-000000000000}"/>
          </ac:spMkLst>
        </pc:spChg>
        <pc:spChg chg="mod">
          <ac:chgData name="Kevin Bouchard" userId="2fc9e66d-ba45-474f-8a9f-7086b34a7d26" providerId="ADAL" clId="{53572380-99D5-43AC-B21B-A84B0D41D4A2}" dt="2024-01-15T01:13:44.460" v="103"/>
          <ac:spMkLst>
            <pc:docMk/>
            <pc:sldMk cId="1497931773" sldId="265"/>
            <ac:spMk id="23" creationId="{00000000-0000-0000-0000-000000000000}"/>
          </ac:spMkLst>
        </pc:spChg>
        <pc:spChg chg="mod">
          <ac:chgData name="Kevin Bouchard" userId="2fc9e66d-ba45-474f-8a9f-7086b34a7d26" providerId="ADAL" clId="{53572380-99D5-43AC-B21B-A84B0D41D4A2}" dt="2024-01-15T01:13:44.460" v="103"/>
          <ac:spMkLst>
            <pc:docMk/>
            <pc:sldMk cId="1497931773" sldId="265"/>
            <ac:spMk id="24" creationId="{00000000-0000-0000-0000-000000000000}"/>
          </ac:spMkLst>
        </pc:spChg>
        <pc:spChg chg="mod">
          <ac:chgData name="Kevin Bouchard" userId="2fc9e66d-ba45-474f-8a9f-7086b34a7d26" providerId="ADAL" clId="{53572380-99D5-43AC-B21B-A84B0D41D4A2}" dt="2024-01-15T01:13:44.460" v="103"/>
          <ac:spMkLst>
            <pc:docMk/>
            <pc:sldMk cId="1497931773" sldId="265"/>
            <ac:spMk id="25" creationId="{00000000-0000-0000-0000-000000000000}"/>
          </ac:spMkLst>
        </pc:spChg>
        <pc:spChg chg="mod">
          <ac:chgData name="Kevin Bouchard" userId="2fc9e66d-ba45-474f-8a9f-7086b34a7d26" providerId="ADAL" clId="{53572380-99D5-43AC-B21B-A84B0D41D4A2}" dt="2024-01-15T01:13:44.460" v="103"/>
          <ac:spMkLst>
            <pc:docMk/>
            <pc:sldMk cId="1497931773" sldId="265"/>
            <ac:spMk id="26" creationId="{00000000-0000-0000-0000-000000000000}"/>
          </ac:spMkLst>
        </pc:spChg>
        <pc:spChg chg="mod">
          <ac:chgData name="Kevin Bouchard" userId="2fc9e66d-ba45-474f-8a9f-7086b34a7d26" providerId="ADAL" clId="{53572380-99D5-43AC-B21B-A84B0D41D4A2}" dt="2024-01-15T01:13:44.460" v="103"/>
          <ac:spMkLst>
            <pc:docMk/>
            <pc:sldMk cId="1497931773" sldId="265"/>
            <ac:spMk id="29" creationId="{00000000-0000-0000-0000-000000000000}"/>
          </ac:spMkLst>
        </pc:spChg>
        <pc:spChg chg="mod">
          <ac:chgData name="Kevin Bouchard" userId="2fc9e66d-ba45-474f-8a9f-7086b34a7d26" providerId="ADAL" clId="{53572380-99D5-43AC-B21B-A84B0D41D4A2}" dt="2024-01-15T01:13:44.460" v="103"/>
          <ac:spMkLst>
            <pc:docMk/>
            <pc:sldMk cId="1497931773" sldId="265"/>
            <ac:spMk id="31" creationId="{00000000-0000-0000-0000-000000000000}"/>
          </ac:spMkLst>
        </pc:spChg>
        <pc:spChg chg="mod">
          <ac:chgData name="Kevin Bouchard" userId="2fc9e66d-ba45-474f-8a9f-7086b34a7d26" providerId="ADAL" clId="{53572380-99D5-43AC-B21B-A84B0D41D4A2}" dt="2024-01-15T01:13:44.460" v="103"/>
          <ac:spMkLst>
            <pc:docMk/>
            <pc:sldMk cId="1497931773" sldId="265"/>
            <ac:spMk id="32" creationId="{00000000-0000-0000-0000-000000000000}"/>
          </ac:spMkLst>
        </pc:spChg>
        <pc:spChg chg="mod">
          <ac:chgData name="Kevin Bouchard" userId="2fc9e66d-ba45-474f-8a9f-7086b34a7d26" providerId="ADAL" clId="{53572380-99D5-43AC-B21B-A84B0D41D4A2}" dt="2024-01-15T01:13:44.460" v="103"/>
          <ac:spMkLst>
            <pc:docMk/>
            <pc:sldMk cId="1497931773" sldId="265"/>
            <ac:spMk id="34" creationId="{00000000-0000-0000-0000-000000000000}"/>
          </ac:spMkLst>
        </pc:spChg>
        <pc:spChg chg="mod">
          <ac:chgData name="Kevin Bouchard" userId="2fc9e66d-ba45-474f-8a9f-7086b34a7d26" providerId="ADAL" clId="{53572380-99D5-43AC-B21B-A84B0D41D4A2}" dt="2024-01-15T01:13:44.460" v="103"/>
          <ac:spMkLst>
            <pc:docMk/>
            <pc:sldMk cId="1497931773" sldId="265"/>
            <ac:spMk id="35" creationId="{00000000-0000-0000-0000-000000000000}"/>
          </ac:spMkLst>
        </pc:spChg>
        <pc:spChg chg="mod">
          <ac:chgData name="Kevin Bouchard" userId="2fc9e66d-ba45-474f-8a9f-7086b34a7d26" providerId="ADAL" clId="{53572380-99D5-43AC-B21B-A84B0D41D4A2}" dt="2024-01-15T01:13:44.460" v="103"/>
          <ac:spMkLst>
            <pc:docMk/>
            <pc:sldMk cId="1497931773" sldId="265"/>
            <ac:spMk id="36" creationId="{00000000-0000-0000-0000-000000000000}"/>
          </ac:spMkLst>
        </pc:spChg>
        <pc:spChg chg="mod">
          <ac:chgData name="Kevin Bouchard" userId="2fc9e66d-ba45-474f-8a9f-7086b34a7d26" providerId="ADAL" clId="{53572380-99D5-43AC-B21B-A84B0D41D4A2}" dt="2024-01-15T01:13:44.460" v="103"/>
          <ac:spMkLst>
            <pc:docMk/>
            <pc:sldMk cId="1497931773" sldId="265"/>
            <ac:spMk id="40" creationId="{00000000-0000-0000-0000-000000000000}"/>
          </ac:spMkLst>
        </pc:spChg>
        <pc:picChg chg="mod">
          <ac:chgData name="Kevin Bouchard" userId="2fc9e66d-ba45-474f-8a9f-7086b34a7d26" providerId="ADAL" clId="{53572380-99D5-43AC-B21B-A84B0D41D4A2}" dt="2024-01-15T01:13:44.460" v="103"/>
          <ac:picMkLst>
            <pc:docMk/>
            <pc:sldMk cId="1497931773" sldId="265"/>
            <ac:picMk id="22" creationId="{00000000-0000-0000-0000-000000000000}"/>
          </ac:picMkLst>
        </pc:picChg>
        <pc:picChg chg="mod">
          <ac:chgData name="Kevin Bouchard" userId="2fc9e66d-ba45-474f-8a9f-7086b34a7d26" providerId="ADAL" clId="{53572380-99D5-43AC-B21B-A84B0D41D4A2}" dt="2024-01-15T01:13:44.460" v="103"/>
          <ac:picMkLst>
            <pc:docMk/>
            <pc:sldMk cId="1497931773" sldId="265"/>
            <ac:picMk id="37" creationId="{00000000-0000-0000-0000-000000000000}"/>
          </ac:picMkLst>
        </pc:picChg>
        <pc:picChg chg="mod">
          <ac:chgData name="Kevin Bouchard" userId="2fc9e66d-ba45-474f-8a9f-7086b34a7d26" providerId="ADAL" clId="{53572380-99D5-43AC-B21B-A84B0D41D4A2}" dt="2024-01-15T01:13:44.460" v="103"/>
          <ac:picMkLst>
            <pc:docMk/>
            <pc:sldMk cId="1497931773" sldId="265"/>
            <ac:picMk id="38" creationId="{00000000-0000-0000-0000-000000000000}"/>
          </ac:picMkLst>
        </pc:picChg>
        <pc:picChg chg="mod">
          <ac:chgData name="Kevin Bouchard" userId="2fc9e66d-ba45-474f-8a9f-7086b34a7d26" providerId="ADAL" clId="{53572380-99D5-43AC-B21B-A84B0D41D4A2}" dt="2024-01-15T01:13:44.460" v="103"/>
          <ac:picMkLst>
            <pc:docMk/>
            <pc:sldMk cId="1497931773" sldId="265"/>
            <ac:picMk id="39" creationId="{00000000-0000-0000-0000-000000000000}"/>
          </ac:picMkLst>
        </pc:picChg>
        <pc:cxnChg chg="mod">
          <ac:chgData name="Kevin Bouchard" userId="2fc9e66d-ba45-474f-8a9f-7086b34a7d26" providerId="ADAL" clId="{53572380-99D5-43AC-B21B-A84B0D41D4A2}" dt="2024-01-15T01:13:44.460" v="103"/>
          <ac:cxnSpMkLst>
            <pc:docMk/>
            <pc:sldMk cId="1497931773" sldId="265"/>
            <ac:cxnSpMk id="28" creationId="{00000000-0000-0000-0000-000000000000}"/>
          </ac:cxnSpMkLst>
        </pc:cxnChg>
      </pc:sldChg>
      <pc:sldChg chg="modSp mod">
        <pc:chgData name="Kevin Bouchard" userId="2fc9e66d-ba45-474f-8a9f-7086b34a7d26" providerId="ADAL" clId="{53572380-99D5-43AC-B21B-A84B0D41D4A2}" dt="2024-01-17T15:12:31.058" v="12921" actId="20577"/>
        <pc:sldMkLst>
          <pc:docMk/>
          <pc:sldMk cId="127715984" sldId="266"/>
        </pc:sldMkLst>
        <pc:spChg chg="mod">
          <ac:chgData name="Kevin Bouchard" userId="2fc9e66d-ba45-474f-8a9f-7086b34a7d26" providerId="ADAL" clId="{53572380-99D5-43AC-B21B-A84B0D41D4A2}" dt="2024-01-17T04:18:14.670" v="12794" actId="20577"/>
          <ac:spMkLst>
            <pc:docMk/>
            <pc:sldMk cId="127715984" sldId="266"/>
            <ac:spMk id="2" creationId="{00000000-0000-0000-0000-000000000000}"/>
          </ac:spMkLst>
        </pc:spChg>
        <pc:spChg chg="mod">
          <ac:chgData name="Kevin Bouchard" userId="2fc9e66d-ba45-474f-8a9f-7086b34a7d26" providerId="ADAL" clId="{53572380-99D5-43AC-B21B-A84B0D41D4A2}" dt="2024-01-17T15:12:31.058" v="12921" actId="20577"/>
          <ac:spMkLst>
            <pc:docMk/>
            <pc:sldMk cId="127715984" sldId="266"/>
            <ac:spMk id="3" creationId="{00000000-0000-0000-0000-000000000000}"/>
          </ac:spMkLst>
        </pc:spChg>
        <pc:spChg chg="mod">
          <ac:chgData name="Kevin Bouchard" userId="2fc9e66d-ba45-474f-8a9f-7086b34a7d26" providerId="ADAL" clId="{53572380-99D5-43AC-B21B-A84B0D41D4A2}" dt="2024-01-15T01:13:44.460" v="103"/>
          <ac:spMkLst>
            <pc:docMk/>
            <pc:sldMk cId="127715984" sldId="266"/>
            <ac:spMk id="4" creationId="{00000000-0000-0000-0000-000000000000}"/>
          </ac:spMkLst>
        </pc:spChg>
        <pc:spChg chg="mod">
          <ac:chgData name="Kevin Bouchard" userId="2fc9e66d-ba45-474f-8a9f-7086b34a7d26" providerId="ADAL" clId="{53572380-99D5-43AC-B21B-A84B0D41D4A2}" dt="2024-01-15T01:13:44.460" v="103"/>
          <ac:spMkLst>
            <pc:docMk/>
            <pc:sldMk cId="127715984" sldId="266"/>
            <ac:spMk id="5" creationId="{00000000-0000-0000-0000-000000000000}"/>
          </ac:spMkLst>
        </pc:spChg>
      </pc:sldChg>
      <pc:sldChg chg="modSp mod">
        <pc:chgData name="Kevin Bouchard" userId="2fc9e66d-ba45-474f-8a9f-7086b34a7d26" providerId="ADAL" clId="{53572380-99D5-43AC-B21B-A84B0D41D4A2}" dt="2024-01-17T15:19:35.106" v="13287" actId="20577"/>
        <pc:sldMkLst>
          <pc:docMk/>
          <pc:sldMk cId="4135943299" sldId="267"/>
        </pc:sldMkLst>
        <pc:spChg chg="mod">
          <ac:chgData name="Kevin Bouchard" userId="2fc9e66d-ba45-474f-8a9f-7086b34a7d26" providerId="ADAL" clId="{53572380-99D5-43AC-B21B-A84B0D41D4A2}" dt="2024-01-15T01:13:44.460" v="103"/>
          <ac:spMkLst>
            <pc:docMk/>
            <pc:sldMk cId="4135943299" sldId="267"/>
            <ac:spMk id="4" creationId="{00000000-0000-0000-0000-000000000000}"/>
          </ac:spMkLst>
        </pc:spChg>
        <pc:spChg chg="mod">
          <ac:chgData name="Kevin Bouchard" userId="2fc9e66d-ba45-474f-8a9f-7086b34a7d26" providerId="ADAL" clId="{53572380-99D5-43AC-B21B-A84B0D41D4A2}" dt="2024-01-15T01:13:44.460" v="103"/>
          <ac:spMkLst>
            <pc:docMk/>
            <pc:sldMk cId="4135943299" sldId="267"/>
            <ac:spMk id="5" creationId="{00000000-0000-0000-0000-000000000000}"/>
          </ac:spMkLst>
        </pc:spChg>
        <pc:spChg chg="mod">
          <ac:chgData name="Kevin Bouchard" userId="2fc9e66d-ba45-474f-8a9f-7086b34a7d26" providerId="ADAL" clId="{53572380-99D5-43AC-B21B-A84B0D41D4A2}" dt="2024-01-17T15:13:49.325" v="12943" actId="122"/>
          <ac:spMkLst>
            <pc:docMk/>
            <pc:sldMk cId="4135943299" sldId="267"/>
            <ac:spMk id="6" creationId="{00000000-0000-0000-0000-000000000000}"/>
          </ac:spMkLst>
        </pc:spChg>
        <pc:spChg chg="mod">
          <ac:chgData name="Kevin Bouchard" userId="2fc9e66d-ba45-474f-8a9f-7086b34a7d26" providerId="ADAL" clId="{53572380-99D5-43AC-B21B-A84B0D41D4A2}" dt="2024-01-17T15:19:35.106" v="13287" actId="20577"/>
          <ac:spMkLst>
            <pc:docMk/>
            <pc:sldMk cId="4135943299" sldId="267"/>
            <ac:spMk id="8" creationId="{00000000-0000-0000-0000-000000000000}"/>
          </ac:spMkLst>
        </pc:spChg>
        <pc:spChg chg="mod">
          <ac:chgData name="Kevin Bouchard" userId="2fc9e66d-ba45-474f-8a9f-7086b34a7d26" providerId="ADAL" clId="{53572380-99D5-43AC-B21B-A84B0D41D4A2}" dt="2024-01-17T15:13:55.480" v="12960" actId="1036"/>
          <ac:spMkLst>
            <pc:docMk/>
            <pc:sldMk cId="4135943299" sldId="267"/>
            <ac:spMk id="10" creationId="{00000000-0000-0000-0000-000000000000}"/>
          </ac:spMkLst>
        </pc:spChg>
        <pc:spChg chg="mod">
          <ac:chgData name="Kevin Bouchard" userId="2fc9e66d-ba45-474f-8a9f-7086b34a7d26" providerId="ADAL" clId="{53572380-99D5-43AC-B21B-A84B0D41D4A2}" dt="2024-01-17T15:13:55.480" v="12960" actId="1036"/>
          <ac:spMkLst>
            <pc:docMk/>
            <pc:sldMk cId="4135943299" sldId="267"/>
            <ac:spMk id="17" creationId="{00000000-0000-0000-0000-000000000000}"/>
          </ac:spMkLst>
        </pc:spChg>
        <pc:spChg chg="mod">
          <ac:chgData name="Kevin Bouchard" userId="2fc9e66d-ba45-474f-8a9f-7086b34a7d26" providerId="ADAL" clId="{53572380-99D5-43AC-B21B-A84B0D41D4A2}" dt="2024-01-17T15:13:55.480" v="12960" actId="1036"/>
          <ac:spMkLst>
            <pc:docMk/>
            <pc:sldMk cId="4135943299" sldId="267"/>
            <ac:spMk id="19" creationId="{00000000-0000-0000-0000-000000000000}"/>
          </ac:spMkLst>
        </pc:spChg>
        <pc:spChg chg="mod">
          <ac:chgData name="Kevin Bouchard" userId="2fc9e66d-ba45-474f-8a9f-7086b34a7d26" providerId="ADAL" clId="{53572380-99D5-43AC-B21B-A84B0D41D4A2}" dt="2024-01-17T15:13:55.480" v="12960" actId="1036"/>
          <ac:spMkLst>
            <pc:docMk/>
            <pc:sldMk cId="4135943299" sldId="267"/>
            <ac:spMk id="22" creationId="{00000000-0000-0000-0000-000000000000}"/>
          </ac:spMkLst>
        </pc:spChg>
        <pc:spChg chg="mod">
          <ac:chgData name="Kevin Bouchard" userId="2fc9e66d-ba45-474f-8a9f-7086b34a7d26" providerId="ADAL" clId="{53572380-99D5-43AC-B21B-A84B0D41D4A2}" dt="2024-01-17T15:13:55.480" v="12960" actId="1036"/>
          <ac:spMkLst>
            <pc:docMk/>
            <pc:sldMk cId="4135943299" sldId="267"/>
            <ac:spMk id="23" creationId="{00000000-0000-0000-0000-000000000000}"/>
          </ac:spMkLst>
        </pc:spChg>
        <pc:graphicFrameChg chg="mod">
          <ac:chgData name="Kevin Bouchard" userId="2fc9e66d-ba45-474f-8a9f-7086b34a7d26" providerId="ADAL" clId="{53572380-99D5-43AC-B21B-A84B0D41D4A2}" dt="2024-01-17T15:13:55.480" v="12960" actId="1036"/>
          <ac:graphicFrameMkLst>
            <pc:docMk/>
            <pc:sldMk cId="4135943299" sldId="267"/>
            <ac:graphicFrameMk id="9" creationId="{00000000-0000-0000-0000-000000000000}"/>
          </ac:graphicFrameMkLst>
        </pc:graphicFrameChg>
        <pc:picChg chg="mod">
          <ac:chgData name="Kevin Bouchard" userId="2fc9e66d-ba45-474f-8a9f-7086b34a7d26" providerId="ADAL" clId="{53572380-99D5-43AC-B21B-A84B0D41D4A2}" dt="2024-01-17T15:13:55.480" v="12960" actId="1036"/>
          <ac:picMkLst>
            <pc:docMk/>
            <pc:sldMk cId="4135943299" sldId="267"/>
            <ac:picMk id="2050" creationId="{00000000-0000-0000-0000-000000000000}"/>
          </ac:picMkLst>
        </pc:picChg>
        <pc:picChg chg="mod">
          <ac:chgData name="Kevin Bouchard" userId="2fc9e66d-ba45-474f-8a9f-7086b34a7d26" providerId="ADAL" clId="{53572380-99D5-43AC-B21B-A84B0D41D4A2}" dt="2024-01-17T15:13:55.480" v="12960" actId="1036"/>
          <ac:picMkLst>
            <pc:docMk/>
            <pc:sldMk cId="4135943299" sldId="267"/>
            <ac:picMk id="2052" creationId="{00000000-0000-0000-0000-000000000000}"/>
          </ac:picMkLst>
        </pc:picChg>
        <pc:picChg chg="mod">
          <ac:chgData name="Kevin Bouchard" userId="2fc9e66d-ba45-474f-8a9f-7086b34a7d26" providerId="ADAL" clId="{53572380-99D5-43AC-B21B-A84B0D41D4A2}" dt="2024-01-17T15:13:55.480" v="12960" actId="1036"/>
          <ac:picMkLst>
            <pc:docMk/>
            <pc:sldMk cId="4135943299" sldId="267"/>
            <ac:picMk id="2054" creationId="{00000000-0000-0000-0000-000000000000}"/>
          </ac:picMkLst>
        </pc:picChg>
        <pc:cxnChg chg="mod">
          <ac:chgData name="Kevin Bouchard" userId="2fc9e66d-ba45-474f-8a9f-7086b34a7d26" providerId="ADAL" clId="{53572380-99D5-43AC-B21B-A84B0D41D4A2}" dt="2024-01-17T15:13:55.480" v="12960" actId="1036"/>
          <ac:cxnSpMkLst>
            <pc:docMk/>
            <pc:sldMk cId="4135943299" sldId="267"/>
            <ac:cxnSpMk id="12" creationId="{00000000-0000-0000-0000-000000000000}"/>
          </ac:cxnSpMkLst>
        </pc:cxnChg>
        <pc:cxnChg chg="mod">
          <ac:chgData name="Kevin Bouchard" userId="2fc9e66d-ba45-474f-8a9f-7086b34a7d26" providerId="ADAL" clId="{53572380-99D5-43AC-B21B-A84B0D41D4A2}" dt="2024-01-17T15:13:55.480" v="12960" actId="1036"/>
          <ac:cxnSpMkLst>
            <pc:docMk/>
            <pc:sldMk cId="4135943299" sldId="267"/>
            <ac:cxnSpMk id="14" creationId="{00000000-0000-0000-0000-000000000000}"/>
          </ac:cxnSpMkLst>
        </pc:cxnChg>
        <pc:cxnChg chg="mod">
          <ac:chgData name="Kevin Bouchard" userId="2fc9e66d-ba45-474f-8a9f-7086b34a7d26" providerId="ADAL" clId="{53572380-99D5-43AC-B21B-A84B0D41D4A2}" dt="2024-01-17T15:13:55.480" v="12960" actId="1036"/>
          <ac:cxnSpMkLst>
            <pc:docMk/>
            <pc:sldMk cId="4135943299" sldId="267"/>
            <ac:cxnSpMk id="16" creationId="{00000000-0000-0000-0000-000000000000}"/>
          </ac:cxnSpMkLst>
        </pc:cxnChg>
      </pc:sldChg>
      <pc:sldChg chg="addSp delSp modSp mod">
        <pc:chgData name="Kevin Bouchard" userId="2fc9e66d-ba45-474f-8a9f-7086b34a7d26" providerId="ADAL" clId="{53572380-99D5-43AC-B21B-A84B0D41D4A2}" dt="2024-01-17T15:36:25.240" v="13553" actId="1076"/>
        <pc:sldMkLst>
          <pc:docMk/>
          <pc:sldMk cId="1850937145" sldId="268"/>
        </pc:sldMkLst>
        <pc:spChg chg="del mod">
          <ac:chgData name="Kevin Bouchard" userId="2fc9e66d-ba45-474f-8a9f-7086b34a7d26" providerId="ADAL" clId="{53572380-99D5-43AC-B21B-A84B0D41D4A2}" dt="2024-01-17T15:20:12.623" v="13302" actId="478"/>
          <ac:spMkLst>
            <pc:docMk/>
            <pc:sldMk cId="1850937145" sldId="268"/>
            <ac:spMk id="2" creationId="{00000000-0000-0000-0000-000000000000}"/>
          </ac:spMkLst>
        </pc:spChg>
        <pc:spChg chg="add mod">
          <ac:chgData name="Kevin Bouchard" userId="2fc9e66d-ba45-474f-8a9f-7086b34a7d26" providerId="ADAL" clId="{53572380-99D5-43AC-B21B-A84B0D41D4A2}" dt="2024-01-17T15:20:07.695" v="13301" actId="20577"/>
          <ac:spMkLst>
            <pc:docMk/>
            <pc:sldMk cId="1850937145" sldId="268"/>
            <ac:spMk id="3" creationId="{039339E4-25A0-5A31-526D-F1C15074981C}"/>
          </ac:spMkLst>
        </pc:spChg>
        <pc:spChg chg="del mod">
          <ac:chgData name="Kevin Bouchard" userId="2fc9e66d-ba45-474f-8a9f-7086b34a7d26" providerId="ADAL" clId="{53572380-99D5-43AC-B21B-A84B0D41D4A2}" dt="2024-01-17T15:20:14.453" v="13303" actId="478"/>
          <ac:spMkLst>
            <pc:docMk/>
            <pc:sldMk cId="1850937145" sldId="268"/>
            <ac:spMk id="4" creationId="{00000000-0000-0000-0000-000000000000}"/>
          </ac:spMkLst>
        </pc:spChg>
        <pc:spChg chg="mod">
          <ac:chgData name="Kevin Bouchard" userId="2fc9e66d-ba45-474f-8a9f-7086b34a7d26" providerId="ADAL" clId="{53572380-99D5-43AC-B21B-A84B0D41D4A2}" dt="2024-01-15T01:13:44.460" v="103"/>
          <ac:spMkLst>
            <pc:docMk/>
            <pc:sldMk cId="1850937145" sldId="268"/>
            <ac:spMk id="5" creationId="{00000000-0000-0000-0000-000000000000}"/>
          </ac:spMkLst>
        </pc:spChg>
        <pc:spChg chg="mod">
          <ac:chgData name="Kevin Bouchard" userId="2fc9e66d-ba45-474f-8a9f-7086b34a7d26" providerId="ADAL" clId="{53572380-99D5-43AC-B21B-A84B0D41D4A2}" dt="2024-01-15T01:13:44.460" v="103"/>
          <ac:spMkLst>
            <pc:docMk/>
            <pc:sldMk cId="1850937145" sldId="268"/>
            <ac:spMk id="6" creationId="{00000000-0000-0000-0000-000000000000}"/>
          </ac:spMkLst>
        </pc:spChg>
        <pc:spChg chg="mod">
          <ac:chgData name="Kevin Bouchard" userId="2fc9e66d-ba45-474f-8a9f-7086b34a7d26" providerId="ADAL" clId="{53572380-99D5-43AC-B21B-A84B0D41D4A2}" dt="2024-01-15T01:13:44.460" v="103"/>
          <ac:spMkLst>
            <pc:docMk/>
            <pc:sldMk cId="1850937145" sldId="268"/>
            <ac:spMk id="9" creationId="{00000000-0000-0000-0000-000000000000}"/>
          </ac:spMkLst>
        </pc:spChg>
        <pc:spChg chg="add del mod">
          <ac:chgData name="Kevin Bouchard" userId="2fc9e66d-ba45-474f-8a9f-7086b34a7d26" providerId="ADAL" clId="{53572380-99D5-43AC-B21B-A84B0D41D4A2}" dt="2024-01-17T15:20:19.647" v="13305" actId="478"/>
          <ac:spMkLst>
            <pc:docMk/>
            <pc:sldMk cId="1850937145" sldId="268"/>
            <ac:spMk id="11" creationId="{3C64BFA7-2468-5716-EA03-606182AAA255}"/>
          </ac:spMkLst>
        </pc:spChg>
        <pc:spChg chg="add del mod">
          <ac:chgData name="Kevin Bouchard" userId="2fc9e66d-ba45-474f-8a9f-7086b34a7d26" providerId="ADAL" clId="{53572380-99D5-43AC-B21B-A84B0D41D4A2}" dt="2024-01-17T15:20:18.014" v="13304" actId="478"/>
          <ac:spMkLst>
            <pc:docMk/>
            <pc:sldMk cId="1850937145" sldId="268"/>
            <ac:spMk id="13" creationId="{DD73BA29-D91A-F42E-0AD3-45E40825A5EE}"/>
          </ac:spMkLst>
        </pc:spChg>
        <pc:spChg chg="add mod">
          <ac:chgData name="Kevin Bouchard" userId="2fc9e66d-ba45-474f-8a9f-7086b34a7d26" providerId="ADAL" clId="{53572380-99D5-43AC-B21B-A84B0D41D4A2}" dt="2024-01-17T15:36:17.374" v="13551" actId="20577"/>
          <ac:spMkLst>
            <pc:docMk/>
            <pc:sldMk cId="1850937145" sldId="268"/>
            <ac:spMk id="14" creationId="{82405260-38AA-0367-752D-AB1B89602461}"/>
          </ac:spMkLst>
        </pc:spChg>
        <pc:picChg chg="mod">
          <ac:chgData name="Kevin Bouchard" userId="2fc9e66d-ba45-474f-8a9f-7086b34a7d26" providerId="ADAL" clId="{53572380-99D5-43AC-B21B-A84B0D41D4A2}" dt="2024-01-17T15:36:25.240" v="13553" actId="1076"/>
          <ac:picMkLst>
            <pc:docMk/>
            <pc:sldMk cId="1850937145" sldId="268"/>
            <ac:picMk id="7" creationId="{00000000-0000-0000-0000-000000000000}"/>
          </ac:picMkLst>
        </pc:picChg>
        <pc:picChg chg="mod">
          <ac:chgData name="Kevin Bouchard" userId="2fc9e66d-ba45-474f-8a9f-7086b34a7d26" providerId="ADAL" clId="{53572380-99D5-43AC-B21B-A84B0D41D4A2}" dt="2024-01-17T15:36:21.919" v="13552" actId="1076"/>
          <ac:picMkLst>
            <pc:docMk/>
            <pc:sldMk cId="1850937145" sldId="268"/>
            <ac:picMk id="8" creationId="{00000000-0000-0000-0000-000000000000}"/>
          </ac:picMkLst>
        </pc:picChg>
      </pc:sldChg>
      <pc:sldChg chg="addSp delSp modSp del">
        <pc:chgData name="Kevin Bouchard" userId="2fc9e66d-ba45-474f-8a9f-7086b34a7d26" providerId="ADAL" clId="{53572380-99D5-43AC-B21B-A84B0D41D4A2}" dt="2024-01-17T15:41:18.819" v="13852" actId="47"/>
        <pc:sldMkLst>
          <pc:docMk/>
          <pc:sldMk cId="582602494" sldId="269"/>
        </pc:sldMkLst>
        <pc:spChg chg="mod">
          <ac:chgData name="Kevin Bouchard" userId="2fc9e66d-ba45-474f-8a9f-7086b34a7d26" providerId="ADAL" clId="{53572380-99D5-43AC-B21B-A84B0D41D4A2}" dt="2024-01-15T01:13:44.460" v="103"/>
          <ac:spMkLst>
            <pc:docMk/>
            <pc:sldMk cId="582602494" sldId="269"/>
            <ac:spMk id="2" creationId="{00000000-0000-0000-0000-000000000000}"/>
          </ac:spMkLst>
        </pc:spChg>
        <pc:spChg chg="add mod">
          <ac:chgData name="Kevin Bouchard" userId="2fc9e66d-ba45-474f-8a9f-7086b34a7d26" providerId="ADAL" clId="{53572380-99D5-43AC-B21B-A84B0D41D4A2}" dt="2024-01-17T15:36:43.475" v="13565" actId="21"/>
          <ac:spMkLst>
            <pc:docMk/>
            <pc:sldMk cId="582602494" sldId="269"/>
            <ac:spMk id="3" creationId="{847339C7-C5C2-C293-0015-729EF2D699E0}"/>
          </ac:spMkLst>
        </pc:spChg>
        <pc:spChg chg="mod">
          <ac:chgData name="Kevin Bouchard" userId="2fc9e66d-ba45-474f-8a9f-7086b34a7d26" providerId="ADAL" clId="{53572380-99D5-43AC-B21B-A84B0D41D4A2}" dt="2024-01-15T01:13:44.460" v="103"/>
          <ac:spMkLst>
            <pc:docMk/>
            <pc:sldMk cId="582602494" sldId="269"/>
            <ac:spMk id="4" creationId="{00000000-0000-0000-0000-000000000000}"/>
          </ac:spMkLst>
        </pc:spChg>
        <pc:spChg chg="mod">
          <ac:chgData name="Kevin Bouchard" userId="2fc9e66d-ba45-474f-8a9f-7086b34a7d26" providerId="ADAL" clId="{53572380-99D5-43AC-B21B-A84B0D41D4A2}" dt="2024-01-15T01:13:44.460" v="103"/>
          <ac:spMkLst>
            <pc:docMk/>
            <pc:sldMk cId="582602494" sldId="269"/>
            <ac:spMk id="5" creationId="{00000000-0000-0000-0000-000000000000}"/>
          </ac:spMkLst>
        </pc:spChg>
        <pc:spChg chg="mod">
          <ac:chgData name="Kevin Bouchard" userId="2fc9e66d-ba45-474f-8a9f-7086b34a7d26" providerId="ADAL" clId="{53572380-99D5-43AC-B21B-A84B0D41D4A2}" dt="2024-01-15T01:13:44.460" v="103"/>
          <ac:spMkLst>
            <pc:docMk/>
            <pc:sldMk cId="582602494" sldId="269"/>
            <ac:spMk id="6" creationId="{00000000-0000-0000-0000-000000000000}"/>
          </ac:spMkLst>
        </pc:spChg>
        <pc:spChg chg="mod">
          <ac:chgData name="Kevin Bouchard" userId="2fc9e66d-ba45-474f-8a9f-7086b34a7d26" providerId="ADAL" clId="{53572380-99D5-43AC-B21B-A84B0D41D4A2}" dt="2024-01-15T01:13:44.460" v="103"/>
          <ac:spMkLst>
            <pc:docMk/>
            <pc:sldMk cId="582602494" sldId="269"/>
            <ac:spMk id="10" creationId="{00000000-0000-0000-0000-000000000000}"/>
          </ac:spMkLst>
        </pc:spChg>
        <pc:spChg chg="del mod">
          <ac:chgData name="Kevin Bouchard" userId="2fc9e66d-ba45-474f-8a9f-7086b34a7d26" providerId="ADAL" clId="{53572380-99D5-43AC-B21B-A84B0D41D4A2}" dt="2024-01-17T15:36:43.475" v="13565" actId="21"/>
          <ac:spMkLst>
            <pc:docMk/>
            <pc:sldMk cId="582602494" sldId="269"/>
            <ac:spMk id="11" creationId="{00000000-0000-0000-0000-000000000000}"/>
          </ac:spMkLst>
        </pc:spChg>
        <pc:spChg chg="del mod">
          <ac:chgData name="Kevin Bouchard" userId="2fc9e66d-ba45-474f-8a9f-7086b34a7d26" providerId="ADAL" clId="{53572380-99D5-43AC-B21B-A84B0D41D4A2}" dt="2024-01-17T15:36:43.475" v="13565" actId="21"/>
          <ac:spMkLst>
            <pc:docMk/>
            <pc:sldMk cId="582602494" sldId="269"/>
            <ac:spMk id="20" creationId="{00000000-0000-0000-0000-000000000000}"/>
          </ac:spMkLst>
        </pc:spChg>
        <pc:picChg chg="del mod">
          <ac:chgData name="Kevin Bouchard" userId="2fc9e66d-ba45-474f-8a9f-7086b34a7d26" providerId="ADAL" clId="{53572380-99D5-43AC-B21B-A84B0D41D4A2}" dt="2024-01-17T15:36:43.475" v="13565" actId="21"/>
          <ac:picMkLst>
            <pc:docMk/>
            <pc:sldMk cId="582602494" sldId="269"/>
            <ac:picMk id="7" creationId="{00000000-0000-0000-0000-000000000000}"/>
          </ac:picMkLst>
        </pc:picChg>
        <pc:picChg chg="del mod">
          <ac:chgData name="Kevin Bouchard" userId="2fc9e66d-ba45-474f-8a9f-7086b34a7d26" providerId="ADAL" clId="{53572380-99D5-43AC-B21B-A84B0D41D4A2}" dt="2024-01-17T15:36:43.475" v="13565" actId="21"/>
          <ac:picMkLst>
            <pc:docMk/>
            <pc:sldMk cId="582602494" sldId="269"/>
            <ac:picMk id="8" creationId="{00000000-0000-0000-0000-000000000000}"/>
          </ac:picMkLst>
        </pc:picChg>
        <pc:picChg chg="del mod">
          <ac:chgData name="Kevin Bouchard" userId="2fc9e66d-ba45-474f-8a9f-7086b34a7d26" providerId="ADAL" clId="{53572380-99D5-43AC-B21B-A84B0D41D4A2}" dt="2024-01-17T15:36:43.475" v="13565" actId="21"/>
          <ac:picMkLst>
            <pc:docMk/>
            <pc:sldMk cId="582602494" sldId="269"/>
            <ac:picMk id="3078" creationId="{00000000-0000-0000-0000-000000000000}"/>
          </ac:picMkLst>
        </pc:picChg>
        <pc:picChg chg="del mod">
          <ac:chgData name="Kevin Bouchard" userId="2fc9e66d-ba45-474f-8a9f-7086b34a7d26" providerId="ADAL" clId="{53572380-99D5-43AC-B21B-A84B0D41D4A2}" dt="2024-01-17T15:36:43.475" v="13565" actId="21"/>
          <ac:picMkLst>
            <pc:docMk/>
            <pc:sldMk cId="582602494" sldId="269"/>
            <ac:picMk id="3082" creationId="{00000000-0000-0000-0000-000000000000}"/>
          </ac:picMkLst>
        </pc:picChg>
        <pc:picChg chg="del mod">
          <ac:chgData name="Kevin Bouchard" userId="2fc9e66d-ba45-474f-8a9f-7086b34a7d26" providerId="ADAL" clId="{53572380-99D5-43AC-B21B-A84B0D41D4A2}" dt="2024-01-17T15:36:43.475" v="13565" actId="21"/>
          <ac:picMkLst>
            <pc:docMk/>
            <pc:sldMk cId="582602494" sldId="269"/>
            <ac:picMk id="3084" creationId="{00000000-0000-0000-0000-000000000000}"/>
          </ac:picMkLst>
        </pc:picChg>
        <pc:picChg chg="del mod">
          <ac:chgData name="Kevin Bouchard" userId="2fc9e66d-ba45-474f-8a9f-7086b34a7d26" providerId="ADAL" clId="{53572380-99D5-43AC-B21B-A84B0D41D4A2}" dt="2024-01-17T15:36:43.475" v="13565" actId="21"/>
          <ac:picMkLst>
            <pc:docMk/>
            <pc:sldMk cId="582602494" sldId="269"/>
            <ac:picMk id="3088" creationId="{00000000-0000-0000-0000-000000000000}"/>
          </ac:picMkLst>
        </pc:picChg>
        <pc:picChg chg="del mod">
          <ac:chgData name="Kevin Bouchard" userId="2fc9e66d-ba45-474f-8a9f-7086b34a7d26" providerId="ADAL" clId="{53572380-99D5-43AC-B21B-A84B0D41D4A2}" dt="2024-01-17T15:36:43.475" v="13565" actId="21"/>
          <ac:picMkLst>
            <pc:docMk/>
            <pc:sldMk cId="582602494" sldId="269"/>
            <ac:picMk id="3090" creationId="{00000000-0000-0000-0000-000000000000}"/>
          </ac:picMkLst>
        </pc:picChg>
        <pc:picChg chg="del mod">
          <ac:chgData name="Kevin Bouchard" userId="2fc9e66d-ba45-474f-8a9f-7086b34a7d26" providerId="ADAL" clId="{53572380-99D5-43AC-B21B-A84B0D41D4A2}" dt="2024-01-17T15:36:43.475" v="13565" actId="21"/>
          <ac:picMkLst>
            <pc:docMk/>
            <pc:sldMk cId="582602494" sldId="269"/>
            <ac:picMk id="3092" creationId="{00000000-0000-0000-0000-000000000000}"/>
          </ac:picMkLst>
        </pc:picChg>
      </pc:sldChg>
      <pc:sldChg chg="addSp delSp modSp del">
        <pc:chgData name="Kevin Bouchard" userId="2fc9e66d-ba45-474f-8a9f-7086b34a7d26" providerId="ADAL" clId="{53572380-99D5-43AC-B21B-A84B0D41D4A2}" dt="2024-01-17T16:06:56.825" v="14199" actId="47"/>
        <pc:sldMkLst>
          <pc:docMk/>
          <pc:sldMk cId="2251839326" sldId="271"/>
        </pc:sldMkLst>
        <pc:spChg chg="mod">
          <ac:chgData name="Kevin Bouchard" userId="2fc9e66d-ba45-474f-8a9f-7086b34a7d26" providerId="ADAL" clId="{53572380-99D5-43AC-B21B-A84B0D41D4A2}" dt="2024-01-15T01:13:44.460" v="103"/>
          <ac:spMkLst>
            <pc:docMk/>
            <pc:sldMk cId="2251839326" sldId="271"/>
            <ac:spMk id="2" creationId="{00000000-0000-0000-0000-000000000000}"/>
          </ac:spMkLst>
        </pc:spChg>
        <pc:spChg chg="add mod">
          <ac:chgData name="Kevin Bouchard" userId="2fc9e66d-ba45-474f-8a9f-7086b34a7d26" providerId="ADAL" clId="{53572380-99D5-43AC-B21B-A84B0D41D4A2}" dt="2024-01-17T16:03:24.135" v="14069" actId="21"/>
          <ac:spMkLst>
            <pc:docMk/>
            <pc:sldMk cId="2251839326" sldId="271"/>
            <ac:spMk id="3" creationId="{41A5D5CC-DA60-F019-4A19-291209C88EBD}"/>
          </ac:spMkLst>
        </pc:spChg>
        <pc:spChg chg="mod">
          <ac:chgData name="Kevin Bouchard" userId="2fc9e66d-ba45-474f-8a9f-7086b34a7d26" providerId="ADAL" clId="{53572380-99D5-43AC-B21B-A84B0D41D4A2}" dt="2024-01-15T01:13:44.460" v="103"/>
          <ac:spMkLst>
            <pc:docMk/>
            <pc:sldMk cId="2251839326" sldId="271"/>
            <ac:spMk id="4" creationId="{00000000-0000-0000-0000-000000000000}"/>
          </ac:spMkLst>
        </pc:spChg>
        <pc:spChg chg="mod">
          <ac:chgData name="Kevin Bouchard" userId="2fc9e66d-ba45-474f-8a9f-7086b34a7d26" providerId="ADAL" clId="{53572380-99D5-43AC-B21B-A84B0D41D4A2}" dt="2024-01-15T01:13:44.460" v="103"/>
          <ac:spMkLst>
            <pc:docMk/>
            <pc:sldMk cId="2251839326" sldId="271"/>
            <ac:spMk id="5" creationId="{00000000-0000-0000-0000-000000000000}"/>
          </ac:spMkLst>
        </pc:spChg>
        <pc:spChg chg="mod">
          <ac:chgData name="Kevin Bouchard" userId="2fc9e66d-ba45-474f-8a9f-7086b34a7d26" providerId="ADAL" clId="{53572380-99D5-43AC-B21B-A84B0D41D4A2}" dt="2024-01-15T01:13:44.460" v="103"/>
          <ac:spMkLst>
            <pc:docMk/>
            <pc:sldMk cId="2251839326" sldId="271"/>
            <ac:spMk id="6" creationId="{00000000-0000-0000-0000-000000000000}"/>
          </ac:spMkLst>
        </pc:spChg>
        <pc:spChg chg="del mod">
          <ac:chgData name="Kevin Bouchard" userId="2fc9e66d-ba45-474f-8a9f-7086b34a7d26" providerId="ADAL" clId="{53572380-99D5-43AC-B21B-A84B0D41D4A2}" dt="2024-01-17T16:03:24.135" v="14069" actId="21"/>
          <ac:spMkLst>
            <pc:docMk/>
            <pc:sldMk cId="2251839326" sldId="271"/>
            <ac:spMk id="7" creationId="{00000000-0000-0000-0000-000000000000}"/>
          </ac:spMkLst>
        </pc:spChg>
        <pc:spChg chg="del mod">
          <ac:chgData name="Kevin Bouchard" userId="2fc9e66d-ba45-474f-8a9f-7086b34a7d26" providerId="ADAL" clId="{53572380-99D5-43AC-B21B-A84B0D41D4A2}" dt="2024-01-17T16:03:24.135" v="14069" actId="21"/>
          <ac:spMkLst>
            <pc:docMk/>
            <pc:sldMk cId="2251839326" sldId="271"/>
            <ac:spMk id="8" creationId="{00000000-0000-0000-0000-000000000000}"/>
          </ac:spMkLst>
        </pc:spChg>
        <pc:spChg chg="del mod">
          <ac:chgData name="Kevin Bouchard" userId="2fc9e66d-ba45-474f-8a9f-7086b34a7d26" providerId="ADAL" clId="{53572380-99D5-43AC-B21B-A84B0D41D4A2}" dt="2024-01-17T16:03:24.135" v="14069" actId="21"/>
          <ac:spMkLst>
            <pc:docMk/>
            <pc:sldMk cId="2251839326" sldId="271"/>
            <ac:spMk id="10" creationId="{00000000-0000-0000-0000-000000000000}"/>
          </ac:spMkLst>
        </pc:spChg>
        <pc:spChg chg="del mod">
          <ac:chgData name="Kevin Bouchard" userId="2fc9e66d-ba45-474f-8a9f-7086b34a7d26" providerId="ADAL" clId="{53572380-99D5-43AC-B21B-A84B0D41D4A2}" dt="2024-01-17T16:03:24.135" v="14069" actId="21"/>
          <ac:spMkLst>
            <pc:docMk/>
            <pc:sldMk cId="2251839326" sldId="271"/>
            <ac:spMk id="11" creationId="{00000000-0000-0000-0000-000000000000}"/>
          </ac:spMkLst>
        </pc:spChg>
        <pc:spChg chg="del mod">
          <ac:chgData name="Kevin Bouchard" userId="2fc9e66d-ba45-474f-8a9f-7086b34a7d26" providerId="ADAL" clId="{53572380-99D5-43AC-B21B-A84B0D41D4A2}" dt="2024-01-17T16:03:24.135" v="14069" actId="21"/>
          <ac:spMkLst>
            <pc:docMk/>
            <pc:sldMk cId="2251839326" sldId="271"/>
            <ac:spMk id="12" creationId="{00000000-0000-0000-0000-000000000000}"/>
          </ac:spMkLst>
        </pc:spChg>
        <pc:spChg chg="del mod">
          <ac:chgData name="Kevin Bouchard" userId="2fc9e66d-ba45-474f-8a9f-7086b34a7d26" providerId="ADAL" clId="{53572380-99D5-43AC-B21B-A84B0D41D4A2}" dt="2024-01-17T16:03:24.135" v="14069" actId="21"/>
          <ac:spMkLst>
            <pc:docMk/>
            <pc:sldMk cId="2251839326" sldId="271"/>
            <ac:spMk id="16" creationId="{00000000-0000-0000-0000-000000000000}"/>
          </ac:spMkLst>
        </pc:spChg>
        <pc:spChg chg="del mod">
          <ac:chgData name="Kevin Bouchard" userId="2fc9e66d-ba45-474f-8a9f-7086b34a7d26" providerId="ADAL" clId="{53572380-99D5-43AC-B21B-A84B0D41D4A2}" dt="2024-01-17T16:03:24.135" v="14069" actId="21"/>
          <ac:spMkLst>
            <pc:docMk/>
            <pc:sldMk cId="2251839326" sldId="271"/>
            <ac:spMk id="17" creationId="{00000000-0000-0000-0000-000000000000}"/>
          </ac:spMkLst>
        </pc:spChg>
        <pc:spChg chg="del mod">
          <ac:chgData name="Kevin Bouchard" userId="2fc9e66d-ba45-474f-8a9f-7086b34a7d26" providerId="ADAL" clId="{53572380-99D5-43AC-B21B-A84B0D41D4A2}" dt="2024-01-17T16:03:24.135" v="14069" actId="21"/>
          <ac:spMkLst>
            <pc:docMk/>
            <pc:sldMk cId="2251839326" sldId="271"/>
            <ac:spMk id="18" creationId="{00000000-0000-0000-0000-000000000000}"/>
          </ac:spMkLst>
        </pc:spChg>
        <pc:spChg chg="del mod">
          <ac:chgData name="Kevin Bouchard" userId="2fc9e66d-ba45-474f-8a9f-7086b34a7d26" providerId="ADAL" clId="{53572380-99D5-43AC-B21B-A84B0D41D4A2}" dt="2024-01-17T16:03:24.135" v="14069" actId="21"/>
          <ac:spMkLst>
            <pc:docMk/>
            <pc:sldMk cId="2251839326" sldId="271"/>
            <ac:spMk id="19" creationId="{00000000-0000-0000-0000-000000000000}"/>
          </ac:spMkLst>
        </pc:spChg>
        <pc:spChg chg="del mod">
          <ac:chgData name="Kevin Bouchard" userId="2fc9e66d-ba45-474f-8a9f-7086b34a7d26" providerId="ADAL" clId="{53572380-99D5-43AC-B21B-A84B0D41D4A2}" dt="2024-01-17T16:03:24.135" v="14069" actId="21"/>
          <ac:spMkLst>
            <pc:docMk/>
            <pc:sldMk cId="2251839326" sldId="271"/>
            <ac:spMk id="20" creationId="{00000000-0000-0000-0000-000000000000}"/>
          </ac:spMkLst>
        </pc:spChg>
        <pc:spChg chg="del mod">
          <ac:chgData name="Kevin Bouchard" userId="2fc9e66d-ba45-474f-8a9f-7086b34a7d26" providerId="ADAL" clId="{53572380-99D5-43AC-B21B-A84B0D41D4A2}" dt="2024-01-17T16:03:24.135" v="14069" actId="21"/>
          <ac:spMkLst>
            <pc:docMk/>
            <pc:sldMk cId="2251839326" sldId="271"/>
            <ac:spMk id="22" creationId="{00000000-0000-0000-0000-000000000000}"/>
          </ac:spMkLst>
        </pc:spChg>
        <pc:spChg chg="del mod">
          <ac:chgData name="Kevin Bouchard" userId="2fc9e66d-ba45-474f-8a9f-7086b34a7d26" providerId="ADAL" clId="{53572380-99D5-43AC-B21B-A84B0D41D4A2}" dt="2024-01-17T16:03:24.135" v="14069" actId="21"/>
          <ac:spMkLst>
            <pc:docMk/>
            <pc:sldMk cId="2251839326" sldId="271"/>
            <ac:spMk id="23" creationId="{00000000-0000-0000-0000-000000000000}"/>
          </ac:spMkLst>
        </pc:spChg>
        <pc:picChg chg="del mod">
          <ac:chgData name="Kevin Bouchard" userId="2fc9e66d-ba45-474f-8a9f-7086b34a7d26" providerId="ADAL" clId="{53572380-99D5-43AC-B21B-A84B0D41D4A2}" dt="2024-01-17T16:03:24.135" v="14069" actId="21"/>
          <ac:picMkLst>
            <pc:docMk/>
            <pc:sldMk cId="2251839326" sldId="271"/>
            <ac:picMk id="9" creationId="{00000000-0000-0000-0000-000000000000}"/>
          </ac:picMkLst>
        </pc:picChg>
        <pc:picChg chg="del mod">
          <ac:chgData name="Kevin Bouchard" userId="2fc9e66d-ba45-474f-8a9f-7086b34a7d26" providerId="ADAL" clId="{53572380-99D5-43AC-B21B-A84B0D41D4A2}" dt="2024-01-17T16:03:24.135" v="14069" actId="21"/>
          <ac:picMkLst>
            <pc:docMk/>
            <pc:sldMk cId="2251839326" sldId="271"/>
            <ac:picMk id="13" creationId="{00000000-0000-0000-0000-000000000000}"/>
          </ac:picMkLst>
        </pc:picChg>
        <pc:picChg chg="del mod">
          <ac:chgData name="Kevin Bouchard" userId="2fc9e66d-ba45-474f-8a9f-7086b34a7d26" providerId="ADAL" clId="{53572380-99D5-43AC-B21B-A84B0D41D4A2}" dt="2024-01-17T16:03:24.135" v="14069" actId="21"/>
          <ac:picMkLst>
            <pc:docMk/>
            <pc:sldMk cId="2251839326" sldId="271"/>
            <ac:picMk id="5122" creationId="{00000000-0000-0000-0000-000000000000}"/>
          </ac:picMkLst>
        </pc:picChg>
        <pc:picChg chg="del mod">
          <ac:chgData name="Kevin Bouchard" userId="2fc9e66d-ba45-474f-8a9f-7086b34a7d26" providerId="ADAL" clId="{53572380-99D5-43AC-B21B-A84B0D41D4A2}" dt="2024-01-17T16:03:24.135" v="14069" actId="21"/>
          <ac:picMkLst>
            <pc:docMk/>
            <pc:sldMk cId="2251839326" sldId="271"/>
            <ac:picMk id="5124" creationId="{00000000-0000-0000-0000-000000000000}"/>
          </ac:picMkLst>
        </pc:picChg>
        <pc:picChg chg="del mod">
          <ac:chgData name="Kevin Bouchard" userId="2fc9e66d-ba45-474f-8a9f-7086b34a7d26" providerId="ADAL" clId="{53572380-99D5-43AC-B21B-A84B0D41D4A2}" dt="2024-01-17T16:03:24.135" v="14069" actId="21"/>
          <ac:picMkLst>
            <pc:docMk/>
            <pc:sldMk cId="2251839326" sldId="271"/>
            <ac:picMk id="5126" creationId="{00000000-0000-0000-0000-000000000000}"/>
          </ac:picMkLst>
        </pc:picChg>
      </pc:sldChg>
      <pc:sldChg chg="addSp delSp modSp add del modNotes">
        <pc:chgData name="Kevin Bouchard" userId="2fc9e66d-ba45-474f-8a9f-7086b34a7d26" providerId="ADAL" clId="{53572380-99D5-43AC-B21B-A84B0D41D4A2}" dt="2024-01-17T16:19:11.585" v="14703" actId="47"/>
        <pc:sldMkLst>
          <pc:docMk/>
          <pc:sldMk cId="3040030273" sldId="272"/>
        </pc:sldMkLst>
        <pc:spChg chg="mod">
          <ac:chgData name="Kevin Bouchard" userId="2fc9e66d-ba45-474f-8a9f-7086b34a7d26" providerId="ADAL" clId="{53572380-99D5-43AC-B21B-A84B0D41D4A2}" dt="2024-01-15T01:13:44.460" v="103"/>
          <ac:spMkLst>
            <pc:docMk/>
            <pc:sldMk cId="3040030273" sldId="272"/>
            <ac:spMk id="2" creationId="{00000000-0000-0000-0000-000000000000}"/>
          </ac:spMkLst>
        </pc:spChg>
        <pc:spChg chg="add mod">
          <ac:chgData name="Kevin Bouchard" userId="2fc9e66d-ba45-474f-8a9f-7086b34a7d26" providerId="ADAL" clId="{53572380-99D5-43AC-B21B-A84B0D41D4A2}" dt="2024-01-17T16:17:52.673" v="14693" actId="21"/>
          <ac:spMkLst>
            <pc:docMk/>
            <pc:sldMk cId="3040030273" sldId="272"/>
            <ac:spMk id="3" creationId="{5AD6898A-36BE-34B4-AAEA-2520229DB069}"/>
          </ac:spMkLst>
        </pc:spChg>
        <pc:spChg chg="mod">
          <ac:chgData name="Kevin Bouchard" userId="2fc9e66d-ba45-474f-8a9f-7086b34a7d26" providerId="ADAL" clId="{53572380-99D5-43AC-B21B-A84B0D41D4A2}" dt="2024-01-15T01:13:44.460" v="103"/>
          <ac:spMkLst>
            <pc:docMk/>
            <pc:sldMk cId="3040030273" sldId="272"/>
            <ac:spMk id="4" creationId="{00000000-0000-0000-0000-000000000000}"/>
          </ac:spMkLst>
        </pc:spChg>
        <pc:spChg chg="del mod">
          <ac:chgData name="Kevin Bouchard" userId="2fc9e66d-ba45-474f-8a9f-7086b34a7d26" providerId="ADAL" clId="{53572380-99D5-43AC-B21B-A84B0D41D4A2}" dt="2024-01-17T16:17:52.673" v="14693" actId="21"/>
          <ac:spMkLst>
            <pc:docMk/>
            <pc:sldMk cId="3040030273" sldId="272"/>
            <ac:spMk id="5" creationId="{00000000-0000-0000-0000-000000000000}"/>
          </ac:spMkLst>
        </pc:spChg>
        <pc:spChg chg="mod">
          <ac:chgData name="Kevin Bouchard" userId="2fc9e66d-ba45-474f-8a9f-7086b34a7d26" providerId="ADAL" clId="{53572380-99D5-43AC-B21B-A84B0D41D4A2}" dt="2024-01-15T01:13:44.460" v="103"/>
          <ac:spMkLst>
            <pc:docMk/>
            <pc:sldMk cId="3040030273" sldId="272"/>
            <ac:spMk id="6" creationId="{00000000-0000-0000-0000-000000000000}"/>
          </ac:spMkLst>
        </pc:spChg>
        <pc:picChg chg="del mod">
          <ac:chgData name="Kevin Bouchard" userId="2fc9e66d-ba45-474f-8a9f-7086b34a7d26" providerId="ADAL" clId="{53572380-99D5-43AC-B21B-A84B0D41D4A2}" dt="2024-01-17T16:17:52.673" v="14693" actId="21"/>
          <ac:picMkLst>
            <pc:docMk/>
            <pc:sldMk cId="3040030273" sldId="272"/>
            <ac:picMk id="4098" creationId="{00000000-0000-0000-0000-000000000000}"/>
          </ac:picMkLst>
        </pc:picChg>
      </pc:sldChg>
      <pc:sldChg chg="addSp delSp modSp del mod modNotes">
        <pc:chgData name="Kevin Bouchard" userId="2fc9e66d-ba45-474f-8a9f-7086b34a7d26" providerId="ADAL" clId="{53572380-99D5-43AC-B21B-A84B0D41D4A2}" dt="2024-01-17T04:07:00.549" v="12488" actId="47"/>
        <pc:sldMkLst>
          <pc:docMk/>
          <pc:sldMk cId="1476489581" sldId="273"/>
        </pc:sldMkLst>
        <pc:spChg chg="mod">
          <ac:chgData name="Kevin Bouchard" userId="2fc9e66d-ba45-474f-8a9f-7086b34a7d26" providerId="ADAL" clId="{53572380-99D5-43AC-B21B-A84B0D41D4A2}" dt="2024-01-15T01:13:44.460" v="103"/>
          <ac:spMkLst>
            <pc:docMk/>
            <pc:sldMk cId="1476489581" sldId="273"/>
            <ac:spMk id="2" creationId="{00000000-0000-0000-0000-000000000000}"/>
          </ac:spMkLst>
        </pc:spChg>
        <pc:spChg chg="del mod">
          <ac:chgData name="Kevin Bouchard" userId="2fc9e66d-ba45-474f-8a9f-7086b34a7d26" providerId="ADAL" clId="{53572380-99D5-43AC-B21B-A84B0D41D4A2}" dt="2024-01-17T03:57:33.402" v="12486" actId="478"/>
          <ac:spMkLst>
            <pc:docMk/>
            <pc:sldMk cId="1476489581" sldId="273"/>
            <ac:spMk id="3" creationId="{00000000-0000-0000-0000-000000000000}"/>
          </ac:spMkLst>
        </pc:spChg>
        <pc:spChg chg="mod">
          <ac:chgData name="Kevin Bouchard" userId="2fc9e66d-ba45-474f-8a9f-7086b34a7d26" providerId="ADAL" clId="{53572380-99D5-43AC-B21B-A84B0D41D4A2}" dt="2024-01-15T01:13:44.460" v="103"/>
          <ac:spMkLst>
            <pc:docMk/>
            <pc:sldMk cId="1476489581" sldId="273"/>
            <ac:spMk id="4" creationId="{00000000-0000-0000-0000-000000000000}"/>
          </ac:spMkLst>
        </pc:spChg>
        <pc:spChg chg="mod">
          <ac:chgData name="Kevin Bouchard" userId="2fc9e66d-ba45-474f-8a9f-7086b34a7d26" providerId="ADAL" clId="{53572380-99D5-43AC-B21B-A84B0D41D4A2}" dt="2024-01-15T01:13:44.460" v="103"/>
          <ac:spMkLst>
            <pc:docMk/>
            <pc:sldMk cId="1476489581" sldId="273"/>
            <ac:spMk id="5" creationId="{00000000-0000-0000-0000-000000000000}"/>
          </ac:spMkLst>
        </pc:spChg>
        <pc:spChg chg="add del mod">
          <ac:chgData name="Kevin Bouchard" userId="2fc9e66d-ba45-474f-8a9f-7086b34a7d26" providerId="ADAL" clId="{53572380-99D5-43AC-B21B-A84B0D41D4A2}" dt="2024-01-17T03:57:38.561" v="12487" actId="478"/>
          <ac:spMkLst>
            <pc:docMk/>
            <pc:sldMk cId="1476489581" sldId="273"/>
            <ac:spMk id="7" creationId="{97A8B218-F67C-8694-D072-DC4907483CCF}"/>
          </ac:spMkLst>
        </pc:spChg>
        <pc:picChg chg="mod">
          <ac:chgData name="Kevin Bouchard" userId="2fc9e66d-ba45-474f-8a9f-7086b34a7d26" providerId="ADAL" clId="{53572380-99D5-43AC-B21B-A84B0D41D4A2}" dt="2024-01-15T01:13:44.460" v="103"/>
          <ac:picMkLst>
            <pc:docMk/>
            <pc:sldMk cId="1476489581" sldId="273"/>
            <ac:picMk id="1026" creationId="{00000000-0000-0000-0000-000000000000}"/>
          </ac:picMkLst>
        </pc:picChg>
      </pc:sldChg>
      <pc:sldChg chg="modSp mod">
        <pc:chgData name="Kevin Bouchard" userId="2fc9e66d-ba45-474f-8a9f-7086b34a7d26" providerId="ADAL" clId="{53572380-99D5-43AC-B21B-A84B0D41D4A2}" dt="2024-01-17T16:24:16.427" v="14899" actId="20577"/>
        <pc:sldMkLst>
          <pc:docMk/>
          <pc:sldMk cId="635205182" sldId="274"/>
        </pc:sldMkLst>
        <pc:spChg chg="mod">
          <ac:chgData name="Kevin Bouchard" userId="2fc9e66d-ba45-474f-8a9f-7086b34a7d26" providerId="ADAL" clId="{53572380-99D5-43AC-B21B-A84B0D41D4A2}" dt="2024-01-15T01:13:44.460" v="103"/>
          <ac:spMkLst>
            <pc:docMk/>
            <pc:sldMk cId="635205182" sldId="274"/>
            <ac:spMk id="5" creationId="{00000000-0000-0000-0000-000000000000}"/>
          </ac:spMkLst>
        </pc:spChg>
        <pc:spChg chg="mod">
          <ac:chgData name="Kevin Bouchard" userId="2fc9e66d-ba45-474f-8a9f-7086b34a7d26" providerId="ADAL" clId="{53572380-99D5-43AC-B21B-A84B0D41D4A2}" dt="2024-01-15T01:13:44.460" v="103"/>
          <ac:spMkLst>
            <pc:docMk/>
            <pc:sldMk cId="635205182" sldId="274"/>
            <ac:spMk id="6" creationId="{00000000-0000-0000-0000-000000000000}"/>
          </ac:spMkLst>
        </pc:spChg>
        <pc:spChg chg="mod">
          <ac:chgData name="Kevin Bouchard" userId="2fc9e66d-ba45-474f-8a9f-7086b34a7d26" providerId="ADAL" clId="{53572380-99D5-43AC-B21B-A84B0D41D4A2}" dt="2024-01-17T16:19:17.695" v="14711" actId="20577"/>
          <ac:spMkLst>
            <pc:docMk/>
            <pc:sldMk cId="635205182" sldId="274"/>
            <ac:spMk id="7" creationId="{00000000-0000-0000-0000-000000000000}"/>
          </ac:spMkLst>
        </pc:spChg>
        <pc:spChg chg="mod">
          <ac:chgData name="Kevin Bouchard" userId="2fc9e66d-ba45-474f-8a9f-7086b34a7d26" providerId="ADAL" clId="{53572380-99D5-43AC-B21B-A84B0D41D4A2}" dt="2024-01-17T16:24:16.427" v="14899" actId="20577"/>
          <ac:spMkLst>
            <pc:docMk/>
            <pc:sldMk cId="635205182" sldId="274"/>
            <ac:spMk id="8" creationId="{00000000-0000-0000-0000-000000000000}"/>
          </ac:spMkLst>
        </pc:spChg>
      </pc:sldChg>
      <pc:sldChg chg="modSp del">
        <pc:chgData name="Kevin Bouchard" userId="2fc9e66d-ba45-474f-8a9f-7086b34a7d26" providerId="ADAL" clId="{53572380-99D5-43AC-B21B-A84B0D41D4A2}" dt="2024-01-15T01:20:18.139" v="696" actId="47"/>
        <pc:sldMkLst>
          <pc:docMk/>
          <pc:sldMk cId="2510357967" sldId="275"/>
        </pc:sldMkLst>
        <pc:spChg chg="mod">
          <ac:chgData name="Kevin Bouchard" userId="2fc9e66d-ba45-474f-8a9f-7086b34a7d26" providerId="ADAL" clId="{53572380-99D5-43AC-B21B-A84B0D41D4A2}" dt="2024-01-15T01:13:44.460" v="103"/>
          <ac:spMkLst>
            <pc:docMk/>
            <pc:sldMk cId="2510357967" sldId="275"/>
            <ac:spMk id="4" creationId="{00000000-0000-0000-0000-000000000000}"/>
          </ac:spMkLst>
        </pc:spChg>
        <pc:spChg chg="mod">
          <ac:chgData name="Kevin Bouchard" userId="2fc9e66d-ba45-474f-8a9f-7086b34a7d26" providerId="ADAL" clId="{53572380-99D5-43AC-B21B-A84B0D41D4A2}" dt="2024-01-15T01:13:44.460" v="103"/>
          <ac:spMkLst>
            <pc:docMk/>
            <pc:sldMk cId="2510357967" sldId="275"/>
            <ac:spMk id="5" creationId="{00000000-0000-0000-0000-000000000000}"/>
          </ac:spMkLst>
        </pc:spChg>
        <pc:spChg chg="mod">
          <ac:chgData name="Kevin Bouchard" userId="2fc9e66d-ba45-474f-8a9f-7086b34a7d26" providerId="ADAL" clId="{53572380-99D5-43AC-B21B-A84B0D41D4A2}" dt="2024-01-15T01:13:44.460" v="103"/>
          <ac:spMkLst>
            <pc:docMk/>
            <pc:sldMk cId="2510357967" sldId="275"/>
            <ac:spMk id="8" creationId="{00000000-0000-0000-0000-000000000000}"/>
          </ac:spMkLst>
        </pc:spChg>
        <pc:spChg chg="mod">
          <ac:chgData name="Kevin Bouchard" userId="2fc9e66d-ba45-474f-8a9f-7086b34a7d26" providerId="ADAL" clId="{53572380-99D5-43AC-B21B-A84B0D41D4A2}" dt="2024-01-15T01:13:44.460" v="103"/>
          <ac:spMkLst>
            <pc:docMk/>
            <pc:sldMk cId="2510357967" sldId="275"/>
            <ac:spMk id="9" creationId="{00000000-0000-0000-0000-000000000000}"/>
          </ac:spMkLst>
        </pc:spChg>
      </pc:sldChg>
      <pc:sldChg chg="modSp del mod modNotes">
        <pc:chgData name="Kevin Bouchard" userId="2fc9e66d-ba45-474f-8a9f-7086b34a7d26" providerId="ADAL" clId="{53572380-99D5-43AC-B21B-A84B0D41D4A2}" dt="2024-01-17T16:27:01.459" v="14927" actId="47"/>
        <pc:sldMkLst>
          <pc:docMk/>
          <pc:sldMk cId="399800536" sldId="276"/>
        </pc:sldMkLst>
        <pc:spChg chg="mod">
          <ac:chgData name="Kevin Bouchard" userId="2fc9e66d-ba45-474f-8a9f-7086b34a7d26" providerId="ADAL" clId="{53572380-99D5-43AC-B21B-A84B0D41D4A2}" dt="2024-01-15T01:13:44.460" v="103"/>
          <ac:spMkLst>
            <pc:docMk/>
            <pc:sldMk cId="399800536" sldId="276"/>
            <ac:spMk id="4" creationId="{00000000-0000-0000-0000-000000000000}"/>
          </ac:spMkLst>
        </pc:spChg>
        <pc:spChg chg="mod">
          <ac:chgData name="Kevin Bouchard" userId="2fc9e66d-ba45-474f-8a9f-7086b34a7d26" providerId="ADAL" clId="{53572380-99D5-43AC-B21B-A84B0D41D4A2}" dt="2024-01-15T01:13:44.460" v="103"/>
          <ac:spMkLst>
            <pc:docMk/>
            <pc:sldMk cId="399800536" sldId="276"/>
            <ac:spMk id="5" creationId="{00000000-0000-0000-0000-000000000000}"/>
          </ac:spMkLst>
        </pc:spChg>
        <pc:spChg chg="mod">
          <ac:chgData name="Kevin Bouchard" userId="2fc9e66d-ba45-474f-8a9f-7086b34a7d26" providerId="ADAL" clId="{53572380-99D5-43AC-B21B-A84B0D41D4A2}" dt="2024-01-17T16:24:30.777" v="14913" actId="20577"/>
          <ac:spMkLst>
            <pc:docMk/>
            <pc:sldMk cId="399800536" sldId="276"/>
            <ac:spMk id="6" creationId="{00000000-0000-0000-0000-000000000000}"/>
          </ac:spMkLst>
        </pc:spChg>
        <pc:spChg chg="mod">
          <ac:chgData name="Kevin Bouchard" userId="2fc9e66d-ba45-474f-8a9f-7086b34a7d26" providerId="ADAL" clId="{53572380-99D5-43AC-B21B-A84B0D41D4A2}" dt="2024-01-15T01:13:44.460" v="103"/>
          <ac:spMkLst>
            <pc:docMk/>
            <pc:sldMk cId="399800536" sldId="276"/>
            <ac:spMk id="7" creationId="{00000000-0000-0000-0000-000000000000}"/>
          </ac:spMkLst>
        </pc:spChg>
        <pc:spChg chg="mod">
          <ac:chgData name="Kevin Bouchard" userId="2fc9e66d-ba45-474f-8a9f-7086b34a7d26" providerId="ADAL" clId="{53572380-99D5-43AC-B21B-A84B0D41D4A2}" dt="2024-01-15T01:13:44.460" v="103"/>
          <ac:spMkLst>
            <pc:docMk/>
            <pc:sldMk cId="399800536" sldId="276"/>
            <ac:spMk id="12" creationId="{00000000-0000-0000-0000-000000000000}"/>
          </ac:spMkLst>
        </pc:spChg>
        <pc:picChg chg="mod">
          <ac:chgData name="Kevin Bouchard" userId="2fc9e66d-ba45-474f-8a9f-7086b34a7d26" providerId="ADAL" clId="{53572380-99D5-43AC-B21B-A84B0D41D4A2}" dt="2024-01-15T01:13:44.460" v="103"/>
          <ac:picMkLst>
            <pc:docMk/>
            <pc:sldMk cId="399800536" sldId="276"/>
            <ac:picMk id="9" creationId="{00000000-0000-0000-0000-000000000000}"/>
          </ac:picMkLst>
        </pc:picChg>
        <pc:picChg chg="mod">
          <ac:chgData name="Kevin Bouchard" userId="2fc9e66d-ba45-474f-8a9f-7086b34a7d26" providerId="ADAL" clId="{53572380-99D5-43AC-B21B-A84B0D41D4A2}" dt="2024-01-15T01:13:44.460" v="103"/>
          <ac:picMkLst>
            <pc:docMk/>
            <pc:sldMk cId="399800536" sldId="276"/>
            <ac:picMk id="10" creationId="{00000000-0000-0000-0000-000000000000}"/>
          </ac:picMkLst>
        </pc:picChg>
        <pc:picChg chg="mod">
          <ac:chgData name="Kevin Bouchard" userId="2fc9e66d-ba45-474f-8a9f-7086b34a7d26" providerId="ADAL" clId="{53572380-99D5-43AC-B21B-A84B0D41D4A2}" dt="2024-01-15T01:13:44.460" v="103"/>
          <ac:picMkLst>
            <pc:docMk/>
            <pc:sldMk cId="399800536" sldId="276"/>
            <ac:picMk id="11" creationId="{00000000-0000-0000-0000-000000000000}"/>
          </ac:picMkLst>
        </pc:picChg>
      </pc:sldChg>
      <pc:sldChg chg="modSp add mod modNotesTx">
        <pc:chgData name="Kevin Bouchard" userId="2fc9e66d-ba45-474f-8a9f-7086b34a7d26" providerId="ADAL" clId="{53572380-99D5-43AC-B21B-A84B0D41D4A2}" dt="2024-01-17T16:34:09.145" v="15378" actId="20577"/>
        <pc:sldMkLst>
          <pc:docMk/>
          <pc:sldMk cId="4155452193" sldId="277"/>
        </pc:sldMkLst>
        <pc:spChg chg="mod">
          <ac:chgData name="Kevin Bouchard" userId="2fc9e66d-ba45-474f-8a9f-7086b34a7d26" providerId="ADAL" clId="{53572380-99D5-43AC-B21B-A84B0D41D4A2}" dt="2024-01-17T16:27:33.691" v="14979" actId="20577"/>
          <ac:spMkLst>
            <pc:docMk/>
            <pc:sldMk cId="4155452193" sldId="277"/>
            <ac:spMk id="2" creationId="{00000000-0000-0000-0000-000000000000}"/>
          </ac:spMkLst>
        </pc:spChg>
        <pc:spChg chg="mod">
          <ac:chgData name="Kevin Bouchard" userId="2fc9e66d-ba45-474f-8a9f-7086b34a7d26" providerId="ADAL" clId="{53572380-99D5-43AC-B21B-A84B0D41D4A2}" dt="2024-01-17T16:27:12.821" v="14936" actId="20577"/>
          <ac:spMkLst>
            <pc:docMk/>
            <pc:sldMk cId="4155452193" sldId="277"/>
            <ac:spMk id="7" creationId="{AE12FB5B-343C-42C9-AF7C-411F9E0AD54E}"/>
          </ac:spMkLst>
        </pc:spChg>
        <pc:spChg chg="mod">
          <ac:chgData name="Kevin Bouchard" userId="2fc9e66d-ba45-474f-8a9f-7086b34a7d26" providerId="ADAL" clId="{53572380-99D5-43AC-B21B-A84B0D41D4A2}" dt="2024-01-17T16:27:20.515" v="14948" actId="20577"/>
          <ac:spMkLst>
            <pc:docMk/>
            <pc:sldMk cId="4155452193" sldId="277"/>
            <ac:spMk id="13" creationId="{95BF2F70-1A58-43DE-9D07-A91C12CDABD6}"/>
          </ac:spMkLst>
        </pc:spChg>
      </pc:sldChg>
      <pc:sldChg chg="modSp del modNotes">
        <pc:chgData name="Kevin Bouchard" userId="2fc9e66d-ba45-474f-8a9f-7086b34a7d26" providerId="ADAL" clId="{53572380-99D5-43AC-B21B-A84B0D41D4A2}" dt="2024-01-17T16:46:32.399" v="15756" actId="47"/>
        <pc:sldMkLst>
          <pc:docMk/>
          <pc:sldMk cId="2390393060" sldId="280"/>
        </pc:sldMkLst>
        <pc:spChg chg="mod">
          <ac:chgData name="Kevin Bouchard" userId="2fc9e66d-ba45-474f-8a9f-7086b34a7d26" providerId="ADAL" clId="{53572380-99D5-43AC-B21B-A84B0D41D4A2}" dt="2024-01-15T01:13:44.460" v="103"/>
          <ac:spMkLst>
            <pc:docMk/>
            <pc:sldMk cId="2390393060" sldId="280"/>
            <ac:spMk id="2" creationId="{00000000-0000-0000-0000-000000000000}"/>
          </ac:spMkLst>
        </pc:spChg>
        <pc:spChg chg="mod">
          <ac:chgData name="Kevin Bouchard" userId="2fc9e66d-ba45-474f-8a9f-7086b34a7d26" providerId="ADAL" clId="{53572380-99D5-43AC-B21B-A84B0D41D4A2}" dt="2024-01-15T01:13:44.460" v="103"/>
          <ac:spMkLst>
            <pc:docMk/>
            <pc:sldMk cId="2390393060" sldId="280"/>
            <ac:spMk id="3" creationId="{00000000-0000-0000-0000-000000000000}"/>
          </ac:spMkLst>
        </pc:spChg>
        <pc:spChg chg="mod">
          <ac:chgData name="Kevin Bouchard" userId="2fc9e66d-ba45-474f-8a9f-7086b34a7d26" providerId="ADAL" clId="{53572380-99D5-43AC-B21B-A84B0D41D4A2}" dt="2024-01-15T01:13:44.460" v="103"/>
          <ac:spMkLst>
            <pc:docMk/>
            <pc:sldMk cId="2390393060" sldId="280"/>
            <ac:spMk id="4" creationId="{00000000-0000-0000-0000-000000000000}"/>
          </ac:spMkLst>
        </pc:spChg>
        <pc:spChg chg="mod">
          <ac:chgData name="Kevin Bouchard" userId="2fc9e66d-ba45-474f-8a9f-7086b34a7d26" providerId="ADAL" clId="{53572380-99D5-43AC-B21B-A84B0D41D4A2}" dt="2024-01-15T01:13:44.460" v="103"/>
          <ac:spMkLst>
            <pc:docMk/>
            <pc:sldMk cId="2390393060" sldId="280"/>
            <ac:spMk id="5" creationId="{00000000-0000-0000-0000-000000000000}"/>
          </ac:spMkLst>
        </pc:spChg>
      </pc:sldChg>
      <pc:sldChg chg="modSp mod modNotes modNotesTx">
        <pc:chgData name="Kevin Bouchard" userId="2fc9e66d-ba45-474f-8a9f-7086b34a7d26" providerId="ADAL" clId="{53572380-99D5-43AC-B21B-A84B0D41D4A2}" dt="2024-01-17T19:38:34.531" v="17451" actId="20577"/>
        <pc:sldMkLst>
          <pc:docMk/>
          <pc:sldMk cId="2774193262" sldId="281"/>
        </pc:sldMkLst>
        <pc:spChg chg="mod">
          <ac:chgData name="Kevin Bouchard" userId="2fc9e66d-ba45-474f-8a9f-7086b34a7d26" providerId="ADAL" clId="{53572380-99D5-43AC-B21B-A84B0D41D4A2}" dt="2024-01-15T01:13:44.460" v="103"/>
          <ac:spMkLst>
            <pc:docMk/>
            <pc:sldMk cId="2774193262" sldId="281"/>
            <ac:spMk id="2" creationId="{00000000-0000-0000-0000-000000000000}"/>
          </ac:spMkLst>
        </pc:spChg>
        <pc:spChg chg="mod">
          <ac:chgData name="Kevin Bouchard" userId="2fc9e66d-ba45-474f-8a9f-7086b34a7d26" providerId="ADAL" clId="{53572380-99D5-43AC-B21B-A84B0D41D4A2}" dt="2024-01-17T19:38:26.538" v="17433" actId="1076"/>
          <ac:spMkLst>
            <pc:docMk/>
            <pc:sldMk cId="2774193262" sldId="281"/>
            <ac:spMk id="4" creationId="{00000000-0000-0000-0000-000000000000}"/>
          </ac:spMkLst>
        </pc:spChg>
        <pc:spChg chg="mod">
          <ac:chgData name="Kevin Bouchard" userId="2fc9e66d-ba45-474f-8a9f-7086b34a7d26" providerId="ADAL" clId="{53572380-99D5-43AC-B21B-A84B0D41D4A2}" dt="2024-01-15T01:13:44.460" v="103"/>
          <ac:spMkLst>
            <pc:docMk/>
            <pc:sldMk cId="2774193262" sldId="281"/>
            <ac:spMk id="5" creationId="{00000000-0000-0000-0000-000000000000}"/>
          </ac:spMkLst>
        </pc:spChg>
        <pc:picChg chg="mod">
          <ac:chgData name="Kevin Bouchard" userId="2fc9e66d-ba45-474f-8a9f-7086b34a7d26" providerId="ADAL" clId="{53572380-99D5-43AC-B21B-A84B0D41D4A2}" dt="2024-01-17T19:38:22.963" v="17432" actId="1076"/>
          <ac:picMkLst>
            <pc:docMk/>
            <pc:sldMk cId="2774193262" sldId="281"/>
            <ac:picMk id="7" creationId="{00000000-0000-0000-0000-000000000000}"/>
          </ac:picMkLst>
        </pc:picChg>
      </pc:sldChg>
      <pc:sldChg chg="del">
        <pc:chgData name="Kevin Bouchard" userId="2fc9e66d-ba45-474f-8a9f-7086b34a7d26" providerId="ADAL" clId="{53572380-99D5-43AC-B21B-A84B0D41D4A2}" dt="2024-01-17T02:43:25.664" v="9759" actId="47"/>
        <pc:sldMkLst>
          <pc:docMk/>
          <pc:sldMk cId="230982120" sldId="292"/>
        </pc:sldMkLst>
      </pc:sldChg>
      <pc:sldChg chg="del">
        <pc:chgData name="Kevin Bouchard" userId="2fc9e66d-ba45-474f-8a9f-7086b34a7d26" providerId="ADAL" clId="{53572380-99D5-43AC-B21B-A84B0D41D4A2}" dt="2024-01-17T02:43:26.359" v="9760" actId="47"/>
        <pc:sldMkLst>
          <pc:docMk/>
          <pc:sldMk cId="3336919900" sldId="293"/>
        </pc:sldMkLst>
      </pc:sldChg>
      <pc:sldChg chg="addSp modSp del mod modNotesTx">
        <pc:chgData name="Kevin Bouchard" userId="2fc9e66d-ba45-474f-8a9f-7086b34a7d26" providerId="ADAL" clId="{53572380-99D5-43AC-B21B-A84B0D41D4A2}" dt="2024-01-17T02:43:27.092" v="9761" actId="47"/>
        <pc:sldMkLst>
          <pc:docMk/>
          <pc:sldMk cId="2711748872" sldId="296"/>
        </pc:sldMkLst>
        <pc:spChg chg="mod">
          <ac:chgData name="Kevin Bouchard" userId="2fc9e66d-ba45-474f-8a9f-7086b34a7d26" providerId="ADAL" clId="{53572380-99D5-43AC-B21B-A84B0D41D4A2}" dt="2024-01-17T02:29:44.605" v="9543" actId="14100"/>
          <ac:spMkLst>
            <pc:docMk/>
            <pc:sldMk cId="2711748872" sldId="296"/>
            <ac:spMk id="8" creationId="{77589274-2260-0BC8-05A5-13D2922846EB}"/>
          </ac:spMkLst>
        </pc:spChg>
        <pc:spChg chg="mod">
          <ac:chgData name="Kevin Bouchard" userId="2fc9e66d-ba45-474f-8a9f-7086b34a7d26" providerId="ADAL" clId="{53572380-99D5-43AC-B21B-A84B0D41D4A2}" dt="2024-01-17T02:29:35.846" v="9542" actId="1076"/>
          <ac:spMkLst>
            <pc:docMk/>
            <pc:sldMk cId="2711748872" sldId="296"/>
            <ac:spMk id="9" creationId="{8823F375-3E38-2B4D-494E-FB3FEEDF445E}"/>
          </ac:spMkLst>
        </pc:spChg>
        <pc:spChg chg="mod">
          <ac:chgData name="Kevin Bouchard" userId="2fc9e66d-ba45-474f-8a9f-7086b34a7d26" providerId="ADAL" clId="{53572380-99D5-43AC-B21B-A84B0D41D4A2}" dt="2024-01-17T02:29:32.605" v="9541" actId="1076"/>
          <ac:spMkLst>
            <pc:docMk/>
            <pc:sldMk cId="2711748872" sldId="296"/>
            <ac:spMk id="10" creationId="{66FCE725-5150-4FDB-10B6-2468785F775C}"/>
          </ac:spMkLst>
        </pc:spChg>
        <pc:spChg chg="add mod">
          <ac:chgData name="Kevin Bouchard" userId="2fc9e66d-ba45-474f-8a9f-7086b34a7d26" providerId="ADAL" clId="{53572380-99D5-43AC-B21B-A84B0D41D4A2}" dt="2024-01-17T02:28:58.815" v="9505" actId="1076"/>
          <ac:spMkLst>
            <pc:docMk/>
            <pc:sldMk cId="2711748872" sldId="296"/>
            <ac:spMk id="17" creationId="{37ACD097-A8B0-A4CE-71BA-89ECA5EF0A23}"/>
          </ac:spMkLst>
        </pc:spChg>
        <pc:spChg chg="add mod">
          <ac:chgData name="Kevin Bouchard" userId="2fc9e66d-ba45-474f-8a9f-7086b34a7d26" providerId="ADAL" clId="{53572380-99D5-43AC-B21B-A84B0D41D4A2}" dt="2024-01-17T02:32:24.703" v="9674" actId="20577"/>
          <ac:spMkLst>
            <pc:docMk/>
            <pc:sldMk cId="2711748872" sldId="296"/>
            <ac:spMk id="18" creationId="{9ED33C9D-DE68-9DEE-1A37-AA92EF714063}"/>
          </ac:spMkLst>
        </pc:spChg>
        <pc:spChg chg="add mod">
          <ac:chgData name="Kevin Bouchard" userId="2fc9e66d-ba45-474f-8a9f-7086b34a7d26" providerId="ADAL" clId="{53572380-99D5-43AC-B21B-A84B0D41D4A2}" dt="2024-01-17T02:32:12.138" v="9670" actId="1076"/>
          <ac:spMkLst>
            <pc:docMk/>
            <pc:sldMk cId="2711748872" sldId="296"/>
            <ac:spMk id="609" creationId="{2313253C-55E0-EA4D-CED8-7AACCAE6561A}"/>
          </ac:spMkLst>
        </pc:spChg>
        <pc:spChg chg="mod">
          <ac:chgData name="Kevin Bouchard" userId="2fc9e66d-ba45-474f-8a9f-7086b34a7d26" providerId="ADAL" clId="{53572380-99D5-43AC-B21B-A84B0D41D4A2}" dt="2024-01-17T02:28:41.159" v="9502" actId="1076"/>
          <ac:spMkLst>
            <pc:docMk/>
            <pc:sldMk cId="2711748872" sldId="296"/>
            <ac:spMk id="642" creationId="{00000000-0000-0000-0000-000000000000}"/>
          </ac:spMkLst>
        </pc:spChg>
        <pc:cxnChg chg="mod">
          <ac:chgData name="Kevin Bouchard" userId="2fc9e66d-ba45-474f-8a9f-7086b34a7d26" providerId="ADAL" clId="{53572380-99D5-43AC-B21B-A84B0D41D4A2}" dt="2024-01-17T02:28:33.998" v="9501" actId="1076"/>
          <ac:cxnSpMkLst>
            <pc:docMk/>
            <pc:sldMk cId="2711748872" sldId="296"/>
            <ac:cxnSpMk id="644" creationId="{00000000-0000-0000-0000-000000000000}"/>
          </ac:cxnSpMkLst>
        </pc:cxnChg>
      </pc:sldChg>
      <pc:sldChg chg="addSp modSp del mod modNotes">
        <pc:chgData name="Kevin Bouchard" userId="2fc9e66d-ba45-474f-8a9f-7086b34a7d26" providerId="ADAL" clId="{53572380-99D5-43AC-B21B-A84B0D41D4A2}" dt="2024-01-17T02:43:24.611" v="9757" actId="47"/>
        <pc:sldMkLst>
          <pc:docMk/>
          <pc:sldMk cId="3157875705" sldId="298"/>
        </pc:sldMkLst>
        <pc:spChg chg="add mod">
          <ac:chgData name="Kevin Bouchard" userId="2fc9e66d-ba45-474f-8a9f-7086b34a7d26" providerId="ADAL" clId="{53572380-99D5-43AC-B21B-A84B0D41D4A2}" dt="2024-01-15T16:34:20.243" v="5636" actId="688"/>
          <ac:spMkLst>
            <pc:docMk/>
            <pc:sldMk cId="3157875705" sldId="298"/>
            <ac:spMk id="2" creationId="{2AF597EC-51CA-6054-A68D-9AB6F52FA382}"/>
          </ac:spMkLst>
        </pc:spChg>
        <pc:spChg chg="add mod">
          <ac:chgData name="Kevin Bouchard" userId="2fc9e66d-ba45-474f-8a9f-7086b34a7d26" providerId="ADAL" clId="{53572380-99D5-43AC-B21B-A84B0D41D4A2}" dt="2024-01-15T16:34:38.918" v="5641" actId="1076"/>
          <ac:spMkLst>
            <pc:docMk/>
            <pc:sldMk cId="3157875705" sldId="298"/>
            <ac:spMk id="3" creationId="{470E0D63-D850-14BF-B65A-CD69AAA712C1}"/>
          </ac:spMkLst>
        </pc:spChg>
        <pc:spChg chg="mod">
          <ac:chgData name="Kevin Bouchard" userId="2fc9e66d-ba45-474f-8a9f-7086b34a7d26" providerId="ADAL" clId="{53572380-99D5-43AC-B21B-A84B0D41D4A2}" dt="2024-01-15T15:07:54.361" v="4902" actId="20577"/>
          <ac:spMkLst>
            <pc:docMk/>
            <pc:sldMk cId="3157875705" sldId="298"/>
            <ac:spMk id="87" creationId="{00000000-0000-0000-0000-000000000000}"/>
          </ac:spMkLst>
        </pc:spChg>
        <pc:spChg chg="mod">
          <ac:chgData name="Kevin Bouchard" userId="2fc9e66d-ba45-474f-8a9f-7086b34a7d26" providerId="ADAL" clId="{53572380-99D5-43AC-B21B-A84B0D41D4A2}" dt="2024-01-15T16:34:20.792" v="5637" actId="1076"/>
          <ac:spMkLst>
            <pc:docMk/>
            <pc:sldMk cId="3157875705" sldId="298"/>
            <ac:spMk id="88" creationId="{00000000-0000-0000-0000-000000000000}"/>
          </ac:spMkLst>
        </pc:spChg>
        <pc:spChg chg="mod">
          <ac:chgData name="Kevin Bouchard" userId="2fc9e66d-ba45-474f-8a9f-7086b34a7d26" providerId="ADAL" clId="{53572380-99D5-43AC-B21B-A84B0D41D4A2}" dt="2024-01-15T16:33:52.707" v="5629" actId="1076"/>
          <ac:spMkLst>
            <pc:docMk/>
            <pc:sldMk cId="3157875705" sldId="298"/>
            <ac:spMk id="89" creationId="{00000000-0000-0000-0000-000000000000}"/>
          </ac:spMkLst>
        </pc:spChg>
        <pc:spChg chg="mod">
          <ac:chgData name="Kevin Bouchard" userId="2fc9e66d-ba45-474f-8a9f-7086b34a7d26" providerId="ADAL" clId="{53572380-99D5-43AC-B21B-A84B0D41D4A2}" dt="2024-01-15T16:33:55.303" v="5630" actId="1076"/>
          <ac:spMkLst>
            <pc:docMk/>
            <pc:sldMk cId="3157875705" sldId="298"/>
            <ac:spMk id="90" creationId="{00000000-0000-0000-0000-000000000000}"/>
          </ac:spMkLst>
        </pc:spChg>
        <pc:spChg chg="mod">
          <ac:chgData name="Kevin Bouchard" userId="2fc9e66d-ba45-474f-8a9f-7086b34a7d26" providerId="ADAL" clId="{53572380-99D5-43AC-B21B-A84B0D41D4A2}" dt="2024-01-15T16:33:46.243" v="5627" actId="14100"/>
          <ac:spMkLst>
            <pc:docMk/>
            <pc:sldMk cId="3157875705" sldId="298"/>
            <ac:spMk id="91" creationId="{00000000-0000-0000-0000-000000000000}"/>
          </ac:spMkLst>
        </pc:spChg>
        <pc:spChg chg="mod">
          <ac:chgData name="Kevin Bouchard" userId="2fc9e66d-ba45-474f-8a9f-7086b34a7d26" providerId="ADAL" clId="{53572380-99D5-43AC-B21B-A84B0D41D4A2}" dt="2024-01-15T16:34:09.941" v="5634" actId="14100"/>
          <ac:spMkLst>
            <pc:docMk/>
            <pc:sldMk cId="3157875705" sldId="298"/>
            <ac:spMk id="92" creationId="{00000000-0000-0000-0000-000000000000}"/>
          </ac:spMkLst>
        </pc:spChg>
        <pc:spChg chg="mod">
          <ac:chgData name="Kevin Bouchard" userId="2fc9e66d-ba45-474f-8a9f-7086b34a7d26" providerId="ADAL" clId="{53572380-99D5-43AC-B21B-A84B0D41D4A2}" dt="2024-01-15T01:13:44.460" v="103"/>
          <ac:spMkLst>
            <pc:docMk/>
            <pc:sldMk cId="3157875705" sldId="298"/>
            <ac:spMk id="93" creationId="{00000000-0000-0000-0000-000000000000}"/>
          </ac:spMkLst>
        </pc:spChg>
      </pc:sldChg>
      <pc:sldChg chg="addSp delSp modSp add del mod modClrScheme chgLayout modNotesTx">
        <pc:chgData name="Kevin Bouchard" userId="2fc9e66d-ba45-474f-8a9f-7086b34a7d26" providerId="ADAL" clId="{53572380-99D5-43AC-B21B-A84B0D41D4A2}" dt="2024-01-17T02:43:25.141" v="9758" actId="47"/>
        <pc:sldMkLst>
          <pc:docMk/>
          <pc:sldMk cId="733462539" sldId="300"/>
        </pc:sldMkLst>
        <pc:spChg chg="mod ord">
          <ac:chgData name="Kevin Bouchard" userId="2fc9e66d-ba45-474f-8a9f-7086b34a7d26" providerId="ADAL" clId="{53572380-99D5-43AC-B21B-A84B0D41D4A2}" dt="2024-01-15T16:49:17.315" v="6174" actId="167"/>
          <ac:spMkLst>
            <pc:docMk/>
            <pc:sldMk cId="733462539" sldId="300"/>
            <ac:spMk id="2" creationId="{D77D04FA-2358-40A3-859E-D11D5F2B394E}"/>
          </ac:spMkLst>
        </pc:spChg>
        <pc:spChg chg="mod">
          <ac:chgData name="Kevin Bouchard" userId="2fc9e66d-ba45-474f-8a9f-7086b34a7d26" providerId="ADAL" clId="{53572380-99D5-43AC-B21B-A84B0D41D4A2}" dt="2024-01-15T16:49:50.207" v="6193" actId="403"/>
          <ac:spMkLst>
            <pc:docMk/>
            <pc:sldMk cId="733462539" sldId="300"/>
            <ac:spMk id="5" creationId="{ED7A7A25-0857-DB16-F7CB-EC47EE62C102}"/>
          </ac:spMkLst>
        </pc:spChg>
        <pc:spChg chg="add del mod ord">
          <ac:chgData name="Kevin Bouchard" userId="2fc9e66d-ba45-474f-8a9f-7086b34a7d26" providerId="ADAL" clId="{53572380-99D5-43AC-B21B-A84B0D41D4A2}" dt="2024-01-15T16:41:03.237" v="5782" actId="700"/>
          <ac:spMkLst>
            <pc:docMk/>
            <pc:sldMk cId="733462539" sldId="300"/>
            <ac:spMk id="6" creationId="{0408A0B9-C2B1-1A48-701C-88DDF2662E67}"/>
          </ac:spMkLst>
        </pc:spChg>
        <pc:spChg chg="mod">
          <ac:chgData name="Kevin Bouchard" userId="2fc9e66d-ba45-474f-8a9f-7086b34a7d26" providerId="ADAL" clId="{53572380-99D5-43AC-B21B-A84B0D41D4A2}" dt="2024-01-15T16:49:36.283" v="6182" actId="1076"/>
          <ac:spMkLst>
            <pc:docMk/>
            <pc:sldMk cId="733462539" sldId="300"/>
            <ac:spMk id="7" creationId="{1219AA02-1920-0BAF-AE8F-C11015CDBB8D}"/>
          </ac:spMkLst>
        </pc:spChg>
        <pc:spChg chg="mod">
          <ac:chgData name="Kevin Bouchard" userId="2fc9e66d-ba45-474f-8a9f-7086b34a7d26" providerId="ADAL" clId="{53572380-99D5-43AC-B21B-A84B0D41D4A2}" dt="2024-01-15T16:44:02.208" v="5950" actId="20577"/>
          <ac:spMkLst>
            <pc:docMk/>
            <pc:sldMk cId="733462539" sldId="300"/>
            <ac:spMk id="10" creationId="{BAF6ABC3-6E2C-FAF6-3466-8E3C2BF5DDE8}"/>
          </ac:spMkLst>
        </pc:spChg>
        <pc:spChg chg="add del mod ord">
          <ac:chgData name="Kevin Bouchard" userId="2fc9e66d-ba45-474f-8a9f-7086b34a7d26" providerId="ADAL" clId="{53572380-99D5-43AC-B21B-A84B0D41D4A2}" dt="2024-01-15T16:41:03.237" v="5782" actId="700"/>
          <ac:spMkLst>
            <pc:docMk/>
            <pc:sldMk cId="733462539" sldId="300"/>
            <ac:spMk id="11" creationId="{1004BD2A-6B6D-4819-2194-CF31052235CC}"/>
          </ac:spMkLst>
        </pc:spChg>
        <pc:spChg chg="add del mod ord">
          <ac:chgData name="Kevin Bouchard" userId="2fc9e66d-ba45-474f-8a9f-7086b34a7d26" providerId="ADAL" clId="{53572380-99D5-43AC-B21B-A84B0D41D4A2}" dt="2024-01-15T16:49:17.487" v="6175" actId="478"/>
          <ac:spMkLst>
            <pc:docMk/>
            <pc:sldMk cId="733462539" sldId="300"/>
            <ac:spMk id="12" creationId="{D1A38E6D-1736-68F6-8339-AC7BC5CDB2E6}"/>
          </ac:spMkLst>
        </pc:spChg>
        <pc:spChg chg="add del mod ord">
          <ac:chgData name="Kevin Bouchard" userId="2fc9e66d-ba45-474f-8a9f-7086b34a7d26" providerId="ADAL" clId="{53572380-99D5-43AC-B21B-A84B0D41D4A2}" dt="2024-01-15T16:42:00.073" v="5822" actId="478"/>
          <ac:spMkLst>
            <pc:docMk/>
            <pc:sldMk cId="733462539" sldId="300"/>
            <ac:spMk id="13" creationId="{961342F9-D00E-7E60-09A2-C3E0B7AE03F4}"/>
          </ac:spMkLst>
        </pc:spChg>
        <pc:spChg chg="mod">
          <ac:chgData name="Kevin Bouchard" userId="2fc9e66d-ba45-474f-8a9f-7086b34a7d26" providerId="ADAL" clId="{53572380-99D5-43AC-B21B-A84B0D41D4A2}" dt="2024-01-15T16:47:18.337" v="6141" actId="207"/>
          <ac:spMkLst>
            <pc:docMk/>
            <pc:sldMk cId="733462539" sldId="300"/>
            <ac:spMk id="15" creationId="{8ACAB3F5-8675-B716-2038-43B6798DAAC0}"/>
          </ac:spMkLst>
        </pc:spChg>
        <pc:spChg chg="mod">
          <ac:chgData name="Kevin Bouchard" userId="2fc9e66d-ba45-474f-8a9f-7086b34a7d26" providerId="ADAL" clId="{53572380-99D5-43AC-B21B-A84B0D41D4A2}" dt="2024-01-15T16:43:22.187" v="5938" actId="404"/>
          <ac:spMkLst>
            <pc:docMk/>
            <pc:sldMk cId="733462539" sldId="300"/>
            <ac:spMk id="19" creationId="{A8FAD15B-9F5C-44FF-9AD4-54F016C39647}"/>
          </ac:spMkLst>
        </pc:spChg>
        <pc:spChg chg="mod">
          <ac:chgData name="Kevin Bouchard" userId="2fc9e66d-ba45-474f-8a9f-7086b34a7d26" providerId="ADAL" clId="{53572380-99D5-43AC-B21B-A84B0D41D4A2}" dt="2024-01-15T16:43:15.037" v="5935" actId="404"/>
          <ac:spMkLst>
            <pc:docMk/>
            <pc:sldMk cId="733462539" sldId="300"/>
            <ac:spMk id="22" creationId="{E9945EC4-C840-45BA-B2E8-88458FB2D6A0}"/>
          </ac:spMkLst>
        </pc:spChg>
        <pc:spChg chg="mod">
          <ac:chgData name="Kevin Bouchard" userId="2fc9e66d-ba45-474f-8a9f-7086b34a7d26" providerId="ADAL" clId="{53572380-99D5-43AC-B21B-A84B0D41D4A2}" dt="2024-01-15T16:41:46.676" v="5805" actId="20577"/>
          <ac:spMkLst>
            <pc:docMk/>
            <pc:sldMk cId="733462539" sldId="300"/>
            <ac:spMk id="26" creationId="{34B2BFDE-0E6E-4C35-B366-150890B3938E}"/>
          </ac:spMkLst>
        </pc:spChg>
        <pc:spChg chg="mod">
          <ac:chgData name="Kevin Bouchard" userId="2fc9e66d-ba45-474f-8a9f-7086b34a7d26" providerId="ADAL" clId="{53572380-99D5-43AC-B21B-A84B0D41D4A2}" dt="2024-01-15T16:41:41.286" v="5795" actId="404"/>
          <ac:spMkLst>
            <pc:docMk/>
            <pc:sldMk cId="733462539" sldId="300"/>
            <ac:spMk id="29" creationId="{D8953F03-9A12-48F8-BAE3-0236CB7EE1A9}"/>
          </ac:spMkLst>
        </pc:spChg>
        <pc:spChg chg="mod">
          <ac:chgData name="Kevin Bouchard" userId="2fc9e66d-ba45-474f-8a9f-7086b34a7d26" providerId="ADAL" clId="{53572380-99D5-43AC-B21B-A84B0D41D4A2}" dt="2024-01-15T16:44:18.021" v="5985" actId="20577"/>
          <ac:spMkLst>
            <pc:docMk/>
            <pc:sldMk cId="733462539" sldId="300"/>
            <ac:spMk id="35" creationId="{C0EDB1E0-847B-490C-A473-DBE32684C893}"/>
          </ac:spMkLst>
        </pc:spChg>
        <pc:spChg chg="mod">
          <ac:chgData name="Kevin Bouchard" userId="2fc9e66d-ba45-474f-8a9f-7086b34a7d26" providerId="ADAL" clId="{53572380-99D5-43AC-B21B-A84B0D41D4A2}" dt="2024-01-15T16:42:54.883" v="5911" actId="1076"/>
          <ac:spMkLst>
            <pc:docMk/>
            <pc:sldMk cId="733462539" sldId="300"/>
            <ac:spMk id="38" creationId="{9EBB34E8-6576-4222-90A3-48E00F64474B}"/>
          </ac:spMkLst>
        </pc:spChg>
        <pc:spChg chg="mod">
          <ac:chgData name="Kevin Bouchard" userId="2fc9e66d-ba45-474f-8a9f-7086b34a7d26" providerId="ADAL" clId="{53572380-99D5-43AC-B21B-A84B0D41D4A2}" dt="2024-01-15T16:44:27.342" v="5991" actId="20577"/>
          <ac:spMkLst>
            <pc:docMk/>
            <pc:sldMk cId="733462539" sldId="300"/>
            <ac:spMk id="39" creationId="{38091A40-02B6-54EA-6C83-3D7D7D0DFA7B}"/>
          </ac:spMkLst>
        </pc:spChg>
        <pc:spChg chg="mod">
          <ac:chgData name="Kevin Bouchard" userId="2fc9e66d-ba45-474f-8a9f-7086b34a7d26" providerId="ADAL" clId="{53572380-99D5-43AC-B21B-A84B0D41D4A2}" dt="2024-01-15T16:52:15.217" v="6255" actId="14100"/>
          <ac:spMkLst>
            <pc:docMk/>
            <pc:sldMk cId="733462539" sldId="300"/>
            <ac:spMk id="40" creationId="{C01F91E0-0E0D-47FB-B6CE-F7F4B69A898D}"/>
          </ac:spMkLst>
        </pc:spChg>
        <pc:spChg chg="mod">
          <ac:chgData name="Kevin Bouchard" userId="2fc9e66d-ba45-474f-8a9f-7086b34a7d26" providerId="ADAL" clId="{53572380-99D5-43AC-B21B-A84B0D41D4A2}" dt="2024-01-15T16:45:51.708" v="6115" actId="688"/>
          <ac:spMkLst>
            <pc:docMk/>
            <pc:sldMk cId="733462539" sldId="300"/>
            <ac:spMk id="41" creationId="{96229587-6869-4221-B113-99D95B6E6900}"/>
          </ac:spMkLst>
        </pc:spChg>
        <pc:spChg chg="mod">
          <ac:chgData name="Kevin Bouchard" userId="2fc9e66d-ba45-474f-8a9f-7086b34a7d26" providerId="ADAL" clId="{53572380-99D5-43AC-B21B-A84B0D41D4A2}" dt="2024-01-15T16:44:42.570" v="6024" actId="20577"/>
          <ac:spMkLst>
            <pc:docMk/>
            <pc:sldMk cId="733462539" sldId="300"/>
            <ac:spMk id="47" creationId="{6267AAE7-A6AA-BB36-6B6F-F8F838E15F5E}"/>
          </ac:spMkLst>
        </pc:spChg>
        <pc:spChg chg="add del mod ord">
          <ac:chgData name="Kevin Bouchard" userId="2fc9e66d-ba45-474f-8a9f-7086b34a7d26" providerId="ADAL" clId="{53572380-99D5-43AC-B21B-A84B0D41D4A2}" dt="2024-01-15T16:49:17.631" v="6176" actId="478"/>
          <ac:spMkLst>
            <pc:docMk/>
            <pc:sldMk cId="733462539" sldId="300"/>
            <ac:spMk id="49" creationId="{3D753D44-A837-C4C5-AF79-7C8CDDC0F65E}"/>
          </ac:spMkLst>
        </pc:spChg>
        <pc:spChg chg="mod">
          <ac:chgData name="Kevin Bouchard" userId="2fc9e66d-ba45-474f-8a9f-7086b34a7d26" providerId="ADAL" clId="{53572380-99D5-43AC-B21B-A84B0D41D4A2}" dt="2024-01-15T16:47:07.836" v="6136" actId="207"/>
          <ac:spMkLst>
            <pc:docMk/>
            <pc:sldMk cId="733462539" sldId="300"/>
            <ac:spMk id="50" creationId="{858FA8DA-692F-4834-9E18-EA96E071F308}"/>
          </ac:spMkLst>
        </pc:spChg>
        <pc:spChg chg="add del mod">
          <ac:chgData name="Kevin Bouchard" userId="2fc9e66d-ba45-474f-8a9f-7086b34a7d26" providerId="ADAL" clId="{53572380-99D5-43AC-B21B-A84B0D41D4A2}" dt="2024-01-15T16:49:19.914" v="6178" actId="478"/>
          <ac:spMkLst>
            <pc:docMk/>
            <pc:sldMk cId="733462539" sldId="300"/>
            <ac:spMk id="51" creationId="{CF0C1E7E-44AB-ECA8-5E3F-AB1A7F870036}"/>
          </ac:spMkLst>
        </pc:spChg>
        <pc:spChg chg="mod">
          <ac:chgData name="Kevin Bouchard" userId="2fc9e66d-ba45-474f-8a9f-7086b34a7d26" providerId="ADAL" clId="{53572380-99D5-43AC-B21B-A84B0D41D4A2}" dt="2024-01-15T16:48:55.372" v="6165"/>
          <ac:spMkLst>
            <pc:docMk/>
            <pc:sldMk cId="733462539" sldId="300"/>
            <ac:spMk id="53" creationId="{1A5E2DC4-92DE-BC5B-5F3F-70E3F0D769DD}"/>
          </ac:spMkLst>
        </pc:spChg>
        <pc:spChg chg="mod">
          <ac:chgData name="Kevin Bouchard" userId="2fc9e66d-ba45-474f-8a9f-7086b34a7d26" providerId="ADAL" clId="{53572380-99D5-43AC-B21B-A84B0D41D4A2}" dt="2024-01-15T16:48:55.372" v="6165"/>
          <ac:spMkLst>
            <pc:docMk/>
            <pc:sldMk cId="733462539" sldId="300"/>
            <ac:spMk id="54" creationId="{363BEBC6-ECD6-94AD-EB89-CD3F9633666D}"/>
          </ac:spMkLst>
        </pc:spChg>
        <pc:spChg chg="mod">
          <ac:chgData name="Kevin Bouchard" userId="2fc9e66d-ba45-474f-8a9f-7086b34a7d26" providerId="ADAL" clId="{53572380-99D5-43AC-B21B-A84B0D41D4A2}" dt="2024-01-15T16:49:26.653" v="6179"/>
          <ac:spMkLst>
            <pc:docMk/>
            <pc:sldMk cId="733462539" sldId="300"/>
            <ac:spMk id="56" creationId="{9610342D-C134-3117-505D-EF84C429BA0B}"/>
          </ac:spMkLst>
        </pc:spChg>
        <pc:spChg chg="mod">
          <ac:chgData name="Kevin Bouchard" userId="2fc9e66d-ba45-474f-8a9f-7086b34a7d26" providerId="ADAL" clId="{53572380-99D5-43AC-B21B-A84B0D41D4A2}" dt="2024-01-15T16:49:26.653" v="6179"/>
          <ac:spMkLst>
            <pc:docMk/>
            <pc:sldMk cId="733462539" sldId="300"/>
            <ac:spMk id="57" creationId="{5464BAAE-A3C2-C771-7747-662D907DF821}"/>
          </ac:spMkLst>
        </pc:spChg>
        <pc:spChg chg="add mod">
          <ac:chgData name="Kevin Bouchard" userId="2fc9e66d-ba45-474f-8a9f-7086b34a7d26" providerId="ADAL" clId="{53572380-99D5-43AC-B21B-A84B0D41D4A2}" dt="2024-01-15T16:50:05.423" v="6195" actId="1076"/>
          <ac:spMkLst>
            <pc:docMk/>
            <pc:sldMk cId="733462539" sldId="300"/>
            <ac:spMk id="58" creationId="{B373E183-F666-18EA-AA2E-7C930DB34212}"/>
          </ac:spMkLst>
        </pc:spChg>
        <pc:spChg chg="add mod">
          <ac:chgData name="Kevin Bouchard" userId="2fc9e66d-ba45-474f-8a9f-7086b34a7d26" providerId="ADAL" clId="{53572380-99D5-43AC-B21B-A84B0D41D4A2}" dt="2024-01-15T16:50:27.712" v="6202" actId="1076"/>
          <ac:spMkLst>
            <pc:docMk/>
            <pc:sldMk cId="733462539" sldId="300"/>
            <ac:spMk id="59" creationId="{3B363091-9CDF-DB37-3A75-73C52565B0AD}"/>
          </ac:spMkLst>
        </pc:spChg>
        <pc:spChg chg="mod">
          <ac:chgData name="Kevin Bouchard" userId="2fc9e66d-ba45-474f-8a9f-7086b34a7d26" providerId="ADAL" clId="{53572380-99D5-43AC-B21B-A84B0D41D4A2}" dt="2024-01-15T16:50:33.558" v="6203"/>
          <ac:spMkLst>
            <pc:docMk/>
            <pc:sldMk cId="733462539" sldId="300"/>
            <ac:spMk id="61" creationId="{E832ADEF-CB51-24AD-474C-A5709D9403EF}"/>
          </ac:spMkLst>
        </pc:spChg>
        <pc:spChg chg="mod">
          <ac:chgData name="Kevin Bouchard" userId="2fc9e66d-ba45-474f-8a9f-7086b34a7d26" providerId="ADAL" clId="{53572380-99D5-43AC-B21B-A84B0D41D4A2}" dt="2024-01-15T16:50:56.819" v="6232" actId="404"/>
          <ac:spMkLst>
            <pc:docMk/>
            <pc:sldMk cId="733462539" sldId="300"/>
            <ac:spMk id="62" creationId="{0731BC65-64FE-07D0-40E8-26D52F5BE35A}"/>
          </ac:spMkLst>
        </pc:spChg>
        <pc:spChg chg="mod">
          <ac:chgData name="Kevin Bouchard" userId="2fc9e66d-ba45-474f-8a9f-7086b34a7d26" providerId="ADAL" clId="{53572380-99D5-43AC-B21B-A84B0D41D4A2}" dt="2024-01-15T16:51:04.169" v="6233"/>
          <ac:spMkLst>
            <pc:docMk/>
            <pc:sldMk cId="733462539" sldId="300"/>
            <ac:spMk id="64" creationId="{88A40EAB-E7AC-D2E3-A4A2-C20929FFCADF}"/>
          </ac:spMkLst>
        </pc:spChg>
        <pc:spChg chg="mod">
          <ac:chgData name="Kevin Bouchard" userId="2fc9e66d-ba45-474f-8a9f-7086b34a7d26" providerId="ADAL" clId="{53572380-99D5-43AC-B21B-A84B0D41D4A2}" dt="2024-01-15T16:51:31.791" v="6245" actId="20577"/>
          <ac:spMkLst>
            <pc:docMk/>
            <pc:sldMk cId="733462539" sldId="300"/>
            <ac:spMk id="65" creationId="{AE52AD64-FD4A-708F-9D3A-81D62A49E2CC}"/>
          </ac:spMkLst>
        </pc:spChg>
        <pc:spChg chg="add mod">
          <ac:chgData name="Kevin Bouchard" userId="2fc9e66d-ba45-474f-8a9f-7086b34a7d26" providerId="ADAL" clId="{53572380-99D5-43AC-B21B-A84B0D41D4A2}" dt="2024-01-15T16:51:26.633" v="6237" actId="688"/>
          <ac:spMkLst>
            <pc:docMk/>
            <pc:sldMk cId="733462539" sldId="300"/>
            <ac:spMk id="66" creationId="{48D3E04E-37CA-DFAB-F176-272CB9064A2A}"/>
          </ac:spMkLst>
        </pc:spChg>
        <pc:spChg chg="add mod">
          <ac:chgData name="Kevin Bouchard" userId="2fc9e66d-ba45-474f-8a9f-7086b34a7d26" providerId="ADAL" clId="{53572380-99D5-43AC-B21B-A84B0D41D4A2}" dt="2024-01-15T16:52:11.882" v="6254" actId="14100"/>
          <ac:spMkLst>
            <pc:docMk/>
            <pc:sldMk cId="733462539" sldId="300"/>
            <ac:spMk id="67" creationId="{C52BF15C-92B2-9310-DA64-A3FB688F0E39}"/>
          </ac:spMkLst>
        </pc:spChg>
        <pc:spChg chg="mod">
          <ac:chgData name="Kevin Bouchard" userId="2fc9e66d-ba45-474f-8a9f-7086b34a7d26" providerId="ADAL" clId="{53572380-99D5-43AC-B21B-A84B0D41D4A2}" dt="2024-01-15T16:52:22.195" v="6256"/>
          <ac:spMkLst>
            <pc:docMk/>
            <pc:sldMk cId="733462539" sldId="300"/>
            <ac:spMk id="69" creationId="{9FB90CA6-F9DE-334F-4818-BFECD3E93B87}"/>
          </ac:spMkLst>
        </pc:spChg>
        <pc:spChg chg="mod">
          <ac:chgData name="Kevin Bouchard" userId="2fc9e66d-ba45-474f-8a9f-7086b34a7d26" providerId="ADAL" clId="{53572380-99D5-43AC-B21B-A84B0D41D4A2}" dt="2024-01-15T16:52:39.038" v="6282" actId="20577"/>
          <ac:spMkLst>
            <pc:docMk/>
            <pc:sldMk cId="733462539" sldId="300"/>
            <ac:spMk id="70" creationId="{ADC0800B-6367-DEAF-7912-6FCC76CCDEDF}"/>
          </ac:spMkLst>
        </pc:spChg>
        <pc:spChg chg="add mod">
          <ac:chgData name="Kevin Bouchard" userId="2fc9e66d-ba45-474f-8a9f-7086b34a7d26" providerId="ADAL" clId="{53572380-99D5-43AC-B21B-A84B0D41D4A2}" dt="2024-01-15T16:52:58.362" v="6284" actId="1076"/>
          <ac:spMkLst>
            <pc:docMk/>
            <pc:sldMk cId="733462539" sldId="300"/>
            <ac:spMk id="71" creationId="{3E528F54-16DC-C2B4-3220-BE2ED8B42A31}"/>
          </ac:spMkLst>
        </pc:spChg>
        <pc:spChg chg="mod">
          <ac:chgData name="Kevin Bouchard" userId="2fc9e66d-ba45-474f-8a9f-7086b34a7d26" providerId="ADAL" clId="{53572380-99D5-43AC-B21B-A84B0D41D4A2}" dt="2024-01-15T16:52:51.200" v="6283"/>
          <ac:spMkLst>
            <pc:docMk/>
            <pc:sldMk cId="733462539" sldId="300"/>
            <ac:spMk id="73" creationId="{DCFA2806-83D3-B8DB-14E7-91E099B04BF7}"/>
          </ac:spMkLst>
        </pc:spChg>
        <pc:spChg chg="mod">
          <ac:chgData name="Kevin Bouchard" userId="2fc9e66d-ba45-474f-8a9f-7086b34a7d26" providerId="ADAL" clId="{53572380-99D5-43AC-B21B-A84B0D41D4A2}" dt="2024-01-15T16:53:08.594" v="6300" actId="20577"/>
          <ac:spMkLst>
            <pc:docMk/>
            <pc:sldMk cId="733462539" sldId="300"/>
            <ac:spMk id="74" creationId="{57C24AB8-567B-D43A-4703-B1AD6FA4C829}"/>
          </ac:spMkLst>
        </pc:spChg>
        <pc:spChg chg="add mod">
          <ac:chgData name="Kevin Bouchard" userId="2fc9e66d-ba45-474f-8a9f-7086b34a7d26" providerId="ADAL" clId="{53572380-99D5-43AC-B21B-A84B0D41D4A2}" dt="2024-01-15T16:53:46.382" v="6345" actId="1076"/>
          <ac:spMkLst>
            <pc:docMk/>
            <pc:sldMk cId="733462539" sldId="300"/>
            <ac:spMk id="75" creationId="{9D42D487-EDBF-4305-0978-FCE91655E05B}"/>
          </ac:spMkLst>
        </pc:spChg>
        <pc:spChg chg="mod">
          <ac:chgData name="Kevin Bouchard" userId="2fc9e66d-ba45-474f-8a9f-7086b34a7d26" providerId="ADAL" clId="{53572380-99D5-43AC-B21B-A84B0D41D4A2}" dt="2024-01-15T16:53:17.296" v="6301"/>
          <ac:spMkLst>
            <pc:docMk/>
            <pc:sldMk cId="733462539" sldId="300"/>
            <ac:spMk id="77" creationId="{B61CD600-3771-DF69-3771-1BE15D369B31}"/>
          </ac:spMkLst>
        </pc:spChg>
        <pc:spChg chg="mod">
          <ac:chgData name="Kevin Bouchard" userId="2fc9e66d-ba45-474f-8a9f-7086b34a7d26" providerId="ADAL" clId="{53572380-99D5-43AC-B21B-A84B0D41D4A2}" dt="2024-01-15T16:53:35.101" v="6342" actId="403"/>
          <ac:spMkLst>
            <pc:docMk/>
            <pc:sldMk cId="733462539" sldId="300"/>
            <ac:spMk id="78" creationId="{B684F31B-EE70-BE72-4C43-896FAFCB357C}"/>
          </ac:spMkLst>
        </pc:spChg>
        <pc:spChg chg="mod ord">
          <ac:chgData name="Kevin Bouchard" userId="2fc9e66d-ba45-474f-8a9f-7086b34a7d26" providerId="ADAL" clId="{53572380-99D5-43AC-B21B-A84B0D41D4A2}" dt="2024-01-15T16:41:03.237" v="5782" actId="700"/>
          <ac:spMkLst>
            <pc:docMk/>
            <pc:sldMk cId="733462539" sldId="300"/>
            <ac:spMk id="131" creationId="{00000000-0000-0000-0000-000000000000}"/>
          </ac:spMkLst>
        </pc:spChg>
        <pc:spChg chg="mod">
          <ac:chgData name="Kevin Bouchard" userId="2fc9e66d-ba45-474f-8a9f-7086b34a7d26" providerId="ADAL" clId="{53572380-99D5-43AC-B21B-A84B0D41D4A2}" dt="2024-01-15T16:45:51.708" v="6115" actId="688"/>
          <ac:spMkLst>
            <pc:docMk/>
            <pc:sldMk cId="733462539" sldId="300"/>
            <ac:spMk id="133" creationId="{00000000-0000-0000-0000-000000000000}"/>
          </ac:spMkLst>
        </pc:spChg>
        <pc:spChg chg="del">
          <ac:chgData name="Kevin Bouchard" userId="2fc9e66d-ba45-474f-8a9f-7086b34a7d26" providerId="ADAL" clId="{53572380-99D5-43AC-B21B-A84B0D41D4A2}" dt="2024-01-15T16:46:08.184" v="6119" actId="478"/>
          <ac:spMkLst>
            <pc:docMk/>
            <pc:sldMk cId="733462539" sldId="300"/>
            <ac:spMk id="138" creationId="{00000000-0000-0000-0000-000000000000}"/>
          </ac:spMkLst>
        </pc:spChg>
        <pc:spChg chg="mod">
          <ac:chgData name="Kevin Bouchard" userId="2fc9e66d-ba45-474f-8a9f-7086b34a7d26" providerId="ADAL" clId="{53572380-99D5-43AC-B21B-A84B0D41D4A2}" dt="2024-01-15T16:54:01.862" v="6348" actId="403"/>
          <ac:spMkLst>
            <pc:docMk/>
            <pc:sldMk cId="733462539" sldId="300"/>
            <ac:spMk id="141" creationId="{00000000-0000-0000-0000-000000000000}"/>
          </ac:spMkLst>
        </pc:spChg>
        <pc:spChg chg="mod">
          <ac:chgData name="Kevin Bouchard" userId="2fc9e66d-ba45-474f-8a9f-7086b34a7d26" providerId="ADAL" clId="{53572380-99D5-43AC-B21B-A84B0D41D4A2}" dt="2024-01-15T16:41:54.054" v="5821" actId="20577"/>
          <ac:spMkLst>
            <pc:docMk/>
            <pc:sldMk cId="733462539" sldId="300"/>
            <ac:spMk id="144" creationId="{00000000-0000-0000-0000-000000000000}"/>
          </ac:spMkLst>
        </pc:spChg>
        <pc:grpChg chg="mod">
          <ac:chgData name="Kevin Bouchard" userId="2fc9e66d-ba45-474f-8a9f-7086b34a7d26" providerId="ADAL" clId="{53572380-99D5-43AC-B21B-A84B0D41D4A2}" dt="2024-01-15T16:49:33.729" v="6181" actId="1076"/>
          <ac:grpSpMkLst>
            <pc:docMk/>
            <pc:sldMk cId="733462539" sldId="300"/>
            <ac:grpSpMk id="3" creationId="{D175691D-F3A9-4313-5564-146117B596AD}"/>
          </ac:grpSpMkLst>
        </pc:grpChg>
        <pc:grpChg chg="mod">
          <ac:chgData name="Kevin Bouchard" userId="2fc9e66d-ba45-474f-8a9f-7086b34a7d26" providerId="ADAL" clId="{53572380-99D5-43AC-B21B-A84B0D41D4A2}" dt="2024-01-15T16:45:51.708" v="6115" actId="688"/>
          <ac:grpSpMkLst>
            <pc:docMk/>
            <pc:sldMk cId="733462539" sldId="300"/>
            <ac:grpSpMk id="24" creationId="{B0FC7597-C726-47C6-965B-22A4DCC5B7F6}"/>
          </ac:grpSpMkLst>
        </pc:grpChg>
        <pc:grpChg chg="mod">
          <ac:chgData name="Kevin Bouchard" userId="2fc9e66d-ba45-474f-8a9f-7086b34a7d26" providerId="ADAL" clId="{53572380-99D5-43AC-B21B-A84B0D41D4A2}" dt="2024-01-15T16:47:27.054" v="6142" actId="1076"/>
          <ac:grpSpMkLst>
            <pc:docMk/>
            <pc:sldMk cId="733462539" sldId="300"/>
            <ac:grpSpMk id="27" creationId="{9EC0346B-3B67-4C89-806D-CFDA1E9BEC43}"/>
          </ac:grpSpMkLst>
        </pc:grpChg>
        <pc:grpChg chg="mod">
          <ac:chgData name="Kevin Bouchard" userId="2fc9e66d-ba45-474f-8a9f-7086b34a7d26" providerId="ADAL" clId="{53572380-99D5-43AC-B21B-A84B0D41D4A2}" dt="2024-01-15T16:47:44.597" v="6147" actId="1076"/>
          <ac:grpSpMkLst>
            <pc:docMk/>
            <pc:sldMk cId="733462539" sldId="300"/>
            <ac:grpSpMk id="36" creationId="{1E1B04A2-6FA3-4EBB-96D6-431206717784}"/>
          </ac:grpSpMkLst>
        </pc:grpChg>
        <pc:grpChg chg="add mod">
          <ac:chgData name="Kevin Bouchard" userId="2fc9e66d-ba45-474f-8a9f-7086b34a7d26" providerId="ADAL" clId="{53572380-99D5-43AC-B21B-A84B0D41D4A2}" dt="2024-01-15T16:49:09.582" v="6167" actId="1076"/>
          <ac:grpSpMkLst>
            <pc:docMk/>
            <pc:sldMk cId="733462539" sldId="300"/>
            <ac:grpSpMk id="52" creationId="{99779EC1-E772-A36F-3B5B-1A9CFE89CD43}"/>
          </ac:grpSpMkLst>
        </pc:grpChg>
        <pc:grpChg chg="add mod">
          <ac:chgData name="Kevin Bouchard" userId="2fc9e66d-ba45-474f-8a9f-7086b34a7d26" providerId="ADAL" clId="{53572380-99D5-43AC-B21B-A84B0D41D4A2}" dt="2024-01-15T16:49:30.176" v="6180" actId="1076"/>
          <ac:grpSpMkLst>
            <pc:docMk/>
            <pc:sldMk cId="733462539" sldId="300"/>
            <ac:grpSpMk id="55" creationId="{D860A223-8237-B788-B735-869D76329963}"/>
          </ac:grpSpMkLst>
        </pc:grpChg>
        <pc:grpChg chg="add mod">
          <ac:chgData name="Kevin Bouchard" userId="2fc9e66d-ba45-474f-8a9f-7086b34a7d26" providerId="ADAL" clId="{53572380-99D5-43AC-B21B-A84B0D41D4A2}" dt="2024-01-15T16:50:37.988" v="6204" actId="1076"/>
          <ac:grpSpMkLst>
            <pc:docMk/>
            <pc:sldMk cId="733462539" sldId="300"/>
            <ac:grpSpMk id="60" creationId="{CB2E1E8C-B2F7-A9A5-DA9F-5F76788DEA5B}"/>
          </ac:grpSpMkLst>
        </pc:grpChg>
        <pc:grpChg chg="add mod">
          <ac:chgData name="Kevin Bouchard" userId="2fc9e66d-ba45-474f-8a9f-7086b34a7d26" providerId="ADAL" clId="{53572380-99D5-43AC-B21B-A84B0D41D4A2}" dt="2024-01-15T16:51:14.214" v="6234" actId="1076"/>
          <ac:grpSpMkLst>
            <pc:docMk/>
            <pc:sldMk cId="733462539" sldId="300"/>
            <ac:grpSpMk id="63" creationId="{5BCEB59D-982C-149D-875F-87CEF39F35AE}"/>
          </ac:grpSpMkLst>
        </pc:grpChg>
        <pc:grpChg chg="add mod">
          <ac:chgData name="Kevin Bouchard" userId="2fc9e66d-ba45-474f-8a9f-7086b34a7d26" providerId="ADAL" clId="{53572380-99D5-43AC-B21B-A84B0D41D4A2}" dt="2024-01-15T16:52:27.046" v="6257" actId="1076"/>
          <ac:grpSpMkLst>
            <pc:docMk/>
            <pc:sldMk cId="733462539" sldId="300"/>
            <ac:grpSpMk id="68" creationId="{85C6C5FA-C863-1971-F038-43EBC0F8519F}"/>
          </ac:grpSpMkLst>
        </pc:grpChg>
        <pc:grpChg chg="add mod">
          <ac:chgData name="Kevin Bouchard" userId="2fc9e66d-ba45-474f-8a9f-7086b34a7d26" providerId="ADAL" clId="{53572380-99D5-43AC-B21B-A84B0D41D4A2}" dt="2024-01-15T16:52:58.362" v="6284" actId="1076"/>
          <ac:grpSpMkLst>
            <pc:docMk/>
            <pc:sldMk cId="733462539" sldId="300"/>
            <ac:grpSpMk id="72" creationId="{CA6B851A-B5FE-4412-3F1D-EF4A68AEC7F3}"/>
          </ac:grpSpMkLst>
        </pc:grpChg>
        <pc:grpChg chg="add mod">
          <ac:chgData name="Kevin Bouchard" userId="2fc9e66d-ba45-474f-8a9f-7086b34a7d26" providerId="ADAL" clId="{53572380-99D5-43AC-B21B-A84B0D41D4A2}" dt="2024-01-15T16:53:20.790" v="6302" actId="1076"/>
          <ac:grpSpMkLst>
            <pc:docMk/>
            <pc:sldMk cId="733462539" sldId="300"/>
            <ac:grpSpMk id="76" creationId="{B74ACBBD-2F70-4850-B457-A4BF789E343A}"/>
          </ac:grpSpMkLst>
        </pc:grpChg>
        <pc:grpChg chg="mod">
          <ac:chgData name="Kevin Bouchard" userId="2fc9e66d-ba45-474f-8a9f-7086b34a7d26" providerId="ADAL" clId="{53572380-99D5-43AC-B21B-A84B0D41D4A2}" dt="2024-01-15T16:45:51.708" v="6115" actId="688"/>
          <ac:grpSpMkLst>
            <pc:docMk/>
            <pc:sldMk cId="733462539" sldId="300"/>
            <ac:grpSpMk id="142" creationId="{00000000-0000-0000-0000-000000000000}"/>
          </ac:grpSpMkLst>
        </pc:grpChg>
      </pc:sldChg>
      <pc:sldChg chg="addSp modSp mod modNotes">
        <pc:chgData name="Kevin Bouchard" userId="2fc9e66d-ba45-474f-8a9f-7086b34a7d26" providerId="ADAL" clId="{53572380-99D5-43AC-B21B-A84B0D41D4A2}" dt="2024-01-17T19:37:24.814" v="17417"/>
        <pc:sldMkLst>
          <pc:docMk/>
          <pc:sldMk cId="546922115" sldId="304"/>
        </pc:sldMkLst>
        <pc:spChg chg="add mod">
          <ac:chgData name="Kevin Bouchard" userId="2fc9e66d-ba45-474f-8a9f-7086b34a7d26" providerId="ADAL" clId="{53572380-99D5-43AC-B21B-A84B0D41D4A2}" dt="2024-01-17T19:37:24.814" v="17417"/>
          <ac:spMkLst>
            <pc:docMk/>
            <pc:sldMk cId="546922115" sldId="304"/>
            <ac:spMk id="4" creationId="{00B7C61E-740D-4569-691D-4A7ABD878292}"/>
          </ac:spMkLst>
        </pc:spChg>
        <pc:spChg chg="mod">
          <ac:chgData name="Kevin Bouchard" userId="2fc9e66d-ba45-474f-8a9f-7086b34a7d26" providerId="ADAL" clId="{53572380-99D5-43AC-B21B-A84B0D41D4A2}" dt="2024-01-17T16:36:37.779" v="15448" actId="1076"/>
          <ac:spMkLst>
            <pc:docMk/>
            <pc:sldMk cId="546922115" sldId="304"/>
            <ac:spMk id="177" creationId="{00000000-0000-0000-0000-000000000000}"/>
          </ac:spMkLst>
        </pc:spChg>
        <pc:spChg chg="mod">
          <ac:chgData name="Kevin Bouchard" userId="2fc9e66d-ba45-474f-8a9f-7086b34a7d26" providerId="ADAL" clId="{53572380-99D5-43AC-B21B-A84B0D41D4A2}" dt="2024-01-17T16:36:44.053" v="15450" actId="14100"/>
          <ac:spMkLst>
            <pc:docMk/>
            <pc:sldMk cId="546922115" sldId="304"/>
            <ac:spMk id="178" creationId="{00000000-0000-0000-0000-000000000000}"/>
          </ac:spMkLst>
        </pc:spChg>
        <pc:spChg chg="mod">
          <ac:chgData name="Kevin Bouchard" userId="2fc9e66d-ba45-474f-8a9f-7086b34a7d26" providerId="ADAL" clId="{53572380-99D5-43AC-B21B-A84B0D41D4A2}" dt="2024-01-17T16:36:33.442" v="15447" actId="1076"/>
          <ac:spMkLst>
            <pc:docMk/>
            <pc:sldMk cId="546922115" sldId="304"/>
            <ac:spMk id="179" creationId="{00000000-0000-0000-0000-000000000000}"/>
          </ac:spMkLst>
        </pc:spChg>
        <pc:spChg chg="mod">
          <ac:chgData name="Kevin Bouchard" userId="2fc9e66d-ba45-474f-8a9f-7086b34a7d26" providerId="ADAL" clId="{53572380-99D5-43AC-B21B-A84B0D41D4A2}" dt="2024-01-17T16:36:21.927" v="15444" actId="1076"/>
          <ac:spMkLst>
            <pc:docMk/>
            <pc:sldMk cId="546922115" sldId="304"/>
            <ac:spMk id="180" creationId="{00000000-0000-0000-0000-000000000000}"/>
          </ac:spMkLst>
        </pc:spChg>
        <pc:spChg chg="mod">
          <ac:chgData name="Kevin Bouchard" userId="2fc9e66d-ba45-474f-8a9f-7086b34a7d26" providerId="ADAL" clId="{53572380-99D5-43AC-B21B-A84B0D41D4A2}" dt="2024-01-17T16:36:51.840" v="15452" actId="14100"/>
          <ac:spMkLst>
            <pc:docMk/>
            <pc:sldMk cId="546922115" sldId="304"/>
            <ac:spMk id="181" creationId="{00000000-0000-0000-0000-000000000000}"/>
          </ac:spMkLst>
        </pc:spChg>
        <pc:spChg chg="mod">
          <ac:chgData name="Kevin Bouchard" userId="2fc9e66d-ba45-474f-8a9f-7086b34a7d26" providerId="ADAL" clId="{53572380-99D5-43AC-B21B-A84B0D41D4A2}" dt="2024-01-17T16:37:00.187" v="15455" actId="1076"/>
          <ac:spMkLst>
            <pc:docMk/>
            <pc:sldMk cId="546922115" sldId="304"/>
            <ac:spMk id="182" creationId="{00000000-0000-0000-0000-000000000000}"/>
          </ac:spMkLst>
        </pc:spChg>
        <pc:spChg chg="mod">
          <ac:chgData name="Kevin Bouchard" userId="2fc9e66d-ba45-474f-8a9f-7086b34a7d26" providerId="ADAL" clId="{53572380-99D5-43AC-B21B-A84B0D41D4A2}" dt="2024-01-15T01:13:44.460" v="103"/>
          <ac:spMkLst>
            <pc:docMk/>
            <pc:sldMk cId="546922115" sldId="304"/>
            <ac:spMk id="183" creationId="{00000000-0000-0000-0000-000000000000}"/>
          </ac:spMkLst>
        </pc:spChg>
        <pc:picChg chg="add mod">
          <ac:chgData name="Kevin Bouchard" userId="2fc9e66d-ba45-474f-8a9f-7086b34a7d26" providerId="ADAL" clId="{53572380-99D5-43AC-B21B-A84B0D41D4A2}" dt="2024-01-17T16:37:23.624" v="15458" actId="1076"/>
          <ac:picMkLst>
            <pc:docMk/>
            <pc:sldMk cId="546922115" sldId="304"/>
            <ac:picMk id="3" creationId="{9CEE51F8-496F-8C36-1101-2B7E46DCC320}"/>
          </ac:picMkLst>
        </pc:picChg>
      </pc:sldChg>
      <pc:sldChg chg="addSp delSp modSp mod delDesignElem modNotes">
        <pc:chgData name="Kevin Bouchard" userId="2fc9e66d-ba45-474f-8a9f-7086b34a7d26" providerId="ADAL" clId="{53572380-99D5-43AC-B21B-A84B0D41D4A2}" dt="2024-01-17T19:37:22.393" v="17416"/>
        <pc:sldMkLst>
          <pc:docMk/>
          <pc:sldMk cId="1390752923" sldId="305"/>
        </pc:sldMkLst>
        <pc:spChg chg="add mod">
          <ac:chgData name="Kevin Bouchard" userId="2fc9e66d-ba45-474f-8a9f-7086b34a7d26" providerId="ADAL" clId="{53572380-99D5-43AC-B21B-A84B0D41D4A2}" dt="2024-01-17T19:37:22.393" v="17416"/>
          <ac:spMkLst>
            <pc:docMk/>
            <pc:sldMk cId="1390752923" sldId="305"/>
            <ac:spMk id="2" creationId="{F38B552D-3283-093F-29CA-8FF1B1689DEE}"/>
          </ac:spMkLst>
        </pc:spChg>
        <pc:spChg chg="mod">
          <ac:chgData name="Kevin Bouchard" userId="2fc9e66d-ba45-474f-8a9f-7086b34a7d26" providerId="ADAL" clId="{53572380-99D5-43AC-B21B-A84B0D41D4A2}" dt="2024-01-17T16:43:50.276" v="15496" actId="20577"/>
          <ac:spMkLst>
            <pc:docMk/>
            <pc:sldMk cId="1390752923" sldId="305"/>
            <ac:spMk id="68" creationId="{00000000-0000-0000-0000-000000000000}"/>
          </ac:spMkLst>
        </pc:spChg>
        <pc:spChg chg="mod">
          <ac:chgData name="Kevin Bouchard" userId="2fc9e66d-ba45-474f-8a9f-7086b34a7d26" providerId="ADAL" clId="{53572380-99D5-43AC-B21B-A84B0D41D4A2}" dt="2024-01-17T16:46:10.799" v="15755" actId="403"/>
          <ac:spMkLst>
            <pc:docMk/>
            <pc:sldMk cId="1390752923" sldId="305"/>
            <ac:spMk id="69" creationId="{00000000-0000-0000-0000-000000000000}"/>
          </ac:spMkLst>
        </pc:spChg>
        <pc:spChg chg="del mod">
          <ac:chgData name="Kevin Bouchard" userId="2fc9e66d-ba45-474f-8a9f-7086b34a7d26" providerId="ADAL" clId="{53572380-99D5-43AC-B21B-A84B0D41D4A2}" dt="2024-01-15T01:13:44.460" v="103"/>
          <ac:spMkLst>
            <pc:docMk/>
            <pc:sldMk cId="1390752923" sldId="305"/>
            <ac:spMk id="75" creationId="{3964958D-AF5D-4863-B5FB-83F6B8CB12A0}"/>
          </ac:spMkLst>
        </pc:spChg>
        <pc:spChg chg="mod">
          <ac:chgData name="Kevin Bouchard" userId="2fc9e66d-ba45-474f-8a9f-7086b34a7d26" providerId="ADAL" clId="{53572380-99D5-43AC-B21B-A84B0D41D4A2}" dt="2024-01-15T01:13:44.460" v="103"/>
          <ac:spMkLst>
            <pc:docMk/>
            <pc:sldMk cId="1390752923" sldId="305"/>
            <ac:spMk id="78" creationId="{DF0313CD-4196-4456-A70D-5EE2B995BAD8}"/>
          </ac:spMkLst>
        </pc:spChg>
        <pc:spChg chg="mod">
          <ac:chgData name="Kevin Bouchard" userId="2fc9e66d-ba45-474f-8a9f-7086b34a7d26" providerId="ADAL" clId="{53572380-99D5-43AC-B21B-A84B0D41D4A2}" dt="2024-01-15T01:13:44.460" v="103"/>
          <ac:spMkLst>
            <pc:docMk/>
            <pc:sldMk cId="1390752923" sldId="305"/>
            <ac:spMk id="79" creationId="{80DE0B32-9EE8-4975-AD48-3855B0A82A3E}"/>
          </ac:spMkLst>
        </pc:spChg>
        <pc:grpChg chg="del mod">
          <ac:chgData name="Kevin Bouchard" userId="2fc9e66d-ba45-474f-8a9f-7086b34a7d26" providerId="ADAL" clId="{53572380-99D5-43AC-B21B-A84B0D41D4A2}" dt="2024-01-15T01:13:44.460" v="103"/>
          <ac:grpSpMkLst>
            <pc:docMk/>
            <pc:sldMk cId="1390752923" sldId="305"/>
            <ac:grpSpMk id="77" creationId="{11002ACD-3B0C-4885-8754-8A00E926FE4B}"/>
          </ac:grpSpMkLst>
        </pc:grpChg>
        <pc:picChg chg="mod">
          <ac:chgData name="Kevin Bouchard" userId="2fc9e66d-ba45-474f-8a9f-7086b34a7d26" providerId="ADAL" clId="{53572380-99D5-43AC-B21B-A84B0D41D4A2}" dt="2024-01-15T01:13:44.460" v="103"/>
          <ac:picMkLst>
            <pc:docMk/>
            <pc:sldMk cId="1390752923" sldId="305"/>
            <ac:picMk id="71" creationId="{18AAF528-BB23-C482-BCFC-6CD70EF5192A}"/>
          </ac:picMkLst>
        </pc:picChg>
      </pc:sldChg>
      <pc:sldChg chg="addSp modSp mod modNotes">
        <pc:chgData name="Kevin Bouchard" userId="2fc9e66d-ba45-474f-8a9f-7086b34a7d26" providerId="ADAL" clId="{53572380-99D5-43AC-B21B-A84B0D41D4A2}" dt="2024-01-17T19:37:21.104" v="17415"/>
        <pc:sldMkLst>
          <pc:docMk/>
          <pc:sldMk cId="1118017602" sldId="306"/>
        </pc:sldMkLst>
        <pc:spChg chg="mod">
          <ac:chgData name="Kevin Bouchard" userId="2fc9e66d-ba45-474f-8a9f-7086b34a7d26" providerId="ADAL" clId="{53572380-99D5-43AC-B21B-A84B0D41D4A2}" dt="2024-01-15T01:13:44.460" v="103"/>
          <ac:spMkLst>
            <pc:docMk/>
            <pc:sldMk cId="1118017602" sldId="306"/>
            <ac:spMk id="2" creationId="{A2DD9947-59ED-B8FC-3A41-8FF2DAE75B3E}"/>
          </ac:spMkLst>
        </pc:spChg>
        <pc:spChg chg="add mod">
          <ac:chgData name="Kevin Bouchard" userId="2fc9e66d-ba45-474f-8a9f-7086b34a7d26" providerId="ADAL" clId="{53572380-99D5-43AC-B21B-A84B0D41D4A2}" dt="2024-01-17T19:37:21.104" v="17415"/>
          <ac:spMkLst>
            <pc:docMk/>
            <pc:sldMk cId="1118017602" sldId="306"/>
            <ac:spMk id="3" creationId="{723271EF-7C6D-A966-9302-3C689932B68F}"/>
          </ac:spMkLst>
        </pc:spChg>
        <pc:spChg chg="mod">
          <ac:chgData name="Kevin Bouchard" userId="2fc9e66d-ba45-474f-8a9f-7086b34a7d26" providerId="ADAL" clId="{53572380-99D5-43AC-B21B-A84B0D41D4A2}" dt="2024-01-17T16:49:48.792" v="15779" actId="20577"/>
          <ac:spMkLst>
            <pc:docMk/>
            <pc:sldMk cId="1118017602" sldId="306"/>
            <ac:spMk id="4" creationId="{BE31CCC7-4332-4D31-8D9F-9871A1528032}"/>
          </ac:spMkLst>
        </pc:spChg>
        <pc:spChg chg="mod">
          <ac:chgData name="Kevin Bouchard" userId="2fc9e66d-ba45-474f-8a9f-7086b34a7d26" providerId="ADAL" clId="{53572380-99D5-43AC-B21B-A84B0D41D4A2}" dt="2024-01-17T16:52:01.952" v="16040" actId="20577"/>
          <ac:spMkLst>
            <pc:docMk/>
            <pc:sldMk cId="1118017602" sldId="306"/>
            <ac:spMk id="5" creationId="{56BACE32-2B6A-4CD6-A6D6-1590E5CA55AE}"/>
          </ac:spMkLst>
        </pc:spChg>
      </pc:sldChg>
      <pc:sldChg chg="modSp add del modNotes">
        <pc:chgData name="Kevin Bouchard" userId="2fc9e66d-ba45-474f-8a9f-7086b34a7d26" providerId="ADAL" clId="{53572380-99D5-43AC-B21B-A84B0D41D4A2}" dt="2024-01-15T02:18:31.162" v="2754" actId="47"/>
        <pc:sldMkLst>
          <pc:docMk/>
          <pc:sldMk cId="161942830" sldId="307"/>
        </pc:sldMkLst>
        <pc:spChg chg="mod">
          <ac:chgData name="Kevin Bouchard" userId="2fc9e66d-ba45-474f-8a9f-7086b34a7d26" providerId="ADAL" clId="{53572380-99D5-43AC-B21B-A84B0D41D4A2}" dt="2024-01-15T01:13:44.460" v="103"/>
          <ac:spMkLst>
            <pc:docMk/>
            <pc:sldMk cId="161942830" sldId="307"/>
            <ac:spMk id="2" creationId="{DF044DBB-08DE-457B-B448-BCED086755E0}"/>
          </ac:spMkLst>
        </pc:spChg>
        <pc:spChg chg="mod">
          <ac:chgData name="Kevin Bouchard" userId="2fc9e66d-ba45-474f-8a9f-7086b34a7d26" providerId="ADAL" clId="{53572380-99D5-43AC-B21B-A84B0D41D4A2}" dt="2024-01-15T01:13:44.460" v="103"/>
          <ac:spMkLst>
            <pc:docMk/>
            <pc:sldMk cId="161942830" sldId="307"/>
            <ac:spMk id="3" creationId="{E8F33FF9-5DA3-42B4-A26E-C950179714ED}"/>
          </ac:spMkLst>
        </pc:spChg>
        <pc:picChg chg="mod">
          <ac:chgData name="Kevin Bouchard" userId="2fc9e66d-ba45-474f-8a9f-7086b34a7d26" providerId="ADAL" clId="{53572380-99D5-43AC-B21B-A84B0D41D4A2}" dt="2024-01-15T01:13:44.460" v="103"/>
          <ac:picMkLst>
            <pc:docMk/>
            <pc:sldMk cId="161942830" sldId="307"/>
            <ac:picMk id="4" creationId="{E1161408-3D60-495C-A7F4-7F53FAC66441}"/>
          </ac:picMkLst>
        </pc:picChg>
        <pc:picChg chg="mod">
          <ac:chgData name="Kevin Bouchard" userId="2fc9e66d-ba45-474f-8a9f-7086b34a7d26" providerId="ADAL" clId="{53572380-99D5-43AC-B21B-A84B0D41D4A2}" dt="2024-01-15T01:13:44.460" v="103"/>
          <ac:picMkLst>
            <pc:docMk/>
            <pc:sldMk cId="161942830" sldId="307"/>
            <ac:picMk id="5" creationId="{894C78F1-D86D-4137-AFC5-FDAF26D08671}"/>
          </ac:picMkLst>
        </pc:picChg>
      </pc:sldChg>
      <pc:sldChg chg="addSp delSp modSp add mod modClrScheme chgLayout modNotesTx">
        <pc:chgData name="Kevin Bouchard" userId="2fc9e66d-ba45-474f-8a9f-7086b34a7d26" providerId="ADAL" clId="{53572380-99D5-43AC-B21B-A84B0D41D4A2}" dt="2024-01-17T19:37:14.719" v="17412"/>
        <pc:sldMkLst>
          <pc:docMk/>
          <pc:sldMk cId="2269612534" sldId="308"/>
        </pc:sldMkLst>
        <pc:spChg chg="mod ord">
          <ac:chgData name="Kevin Bouchard" userId="2fc9e66d-ba45-474f-8a9f-7086b34a7d26" providerId="ADAL" clId="{53572380-99D5-43AC-B21B-A84B0D41D4A2}" dt="2024-01-17T19:34:30.822" v="17341" actId="20577"/>
          <ac:spMkLst>
            <pc:docMk/>
            <pc:sldMk cId="2269612534" sldId="308"/>
            <ac:spMk id="2" creationId="{E8FDC938-9E90-4F6D-A428-535FB9B31915}"/>
          </ac:spMkLst>
        </pc:spChg>
        <pc:spChg chg="mod ord">
          <ac:chgData name="Kevin Bouchard" userId="2fc9e66d-ba45-474f-8a9f-7086b34a7d26" providerId="ADAL" clId="{53572380-99D5-43AC-B21B-A84B0D41D4A2}" dt="2024-01-17T19:35:11.115" v="17370" actId="33524"/>
          <ac:spMkLst>
            <pc:docMk/>
            <pc:sldMk cId="2269612534" sldId="308"/>
            <ac:spMk id="3" creationId="{4906A8FA-17DD-4A0E-B20D-9E79A0F0A5C4}"/>
          </ac:spMkLst>
        </pc:spChg>
        <pc:spChg chg="del mod ord">
          <ac:chgData name="Kevin Bouchard" userId="2fc9e66d-ba45-474f-8a9f-7086b34a7d26" providerId="ADAL" clId="{53572380-99D5-43AC-B21B-A84B0D41D4A2}" dt="2024-01-17T19:37:13.696" v="17411" actId="478"/>
          <ac:spMkLst>
            <pc:docMk/>
            <pc:sldMk cId="2269612534" sldId="308"/>
            <ac:spMk id="4" creationId="{71AECF66-9E66-4703-B6C4-DAE3644B74FB}"/>
          </ac:spMkLst>
        </pc:spChg>
        <pc:spChg chg="add mod">
          <ac:chgData name="Kevin Bouchard" userId="2fc9e66d-ba45-474f-8a9f-7086b34a7d26" providerId="ADAL" clId="{53572380-99D5-43AC-B21B-A84B0D41D4A2}" dt="2024-01-17T19:37:14.719" v="17412"/>
          <ac:spMkLst>
            <pc:docMk/>
            <pc:sldMk cId="2269612534" sldId="308"/>
            <ac:spMk id="6" creationId="{485C5D31-2201-140D-354E-391C978B07AB}"/>
          </ac:spMkLst>
        </pc:spChg>
        <pc:picChg chg="mod">
          <ac:chgData name="Kevin Bouchard" userId="2fc9e66d-ba45-474f-8a9f-7086b34a7d26" providerId="ADAL" clId="{53572380-99D5-43AC-B21B-A84B0D41D4A2}" dt="2024-01-17T19:27:49.845" v="17292" actId="14100"/>
          <ac:picMkLst>
            <pc:docMk/>
            <pc:sldMk cId="2269612534" sldId="308"/>
            <ac:picMk id="5" creationId="{DF6D89BB-473D-44C7-838C-1F48F11A367E}"/>
          </ac:picMkLst>
        </pc:picChg>
      </pc:sldChg>
      <pc:sldChg chg="modSp del mod modNotes">
        <pc:chgData name="Kevin Bouchard" userId="2fc9e66d-ba45-474f-8a9f-7086b34a7d26" providerId="ADAL" clId="{53572380-99D5-43AC-B21B-A84B0D41D4A2}" dt="2024-01-17T16:27:05.900" v="14928" actId="47"/>
        <pc:sldMkLst>
          <pc:docMk/>
          <pc:sldMk cId="2951959021" sldId="309"/>
        </pc:sldMkLst>
        <pc:spChg chg="mod">
          <ac:chgData name="Kevin Bouchard" userId="2fc9e66d-ba45-474f-8a9f-7086b34a7d26" providerId="ADAL" clId="{53572380-99D5-43AC-B21B-A84B0D41D4A2}" dt="2024-01-17T16:24:43.296" v="14925" actId="20577"/>
          <ac:spMkLst>
            <pc:docMk/>
            <pc:sldMk cId="2951959021" sldId="309"/>
            <ac:spMk id="2" creationId="{00000000-0000-0000-0000-000000000000}"/>
          </ac:spMkLst>
        </pc:spChg>
        <pc:spChg chg="mod">
          <ac:chgData name="Kevin Bouchard" userId="2fc9e66d-ba45-474f-8a9f-7086b34a7d26" providerId="ADAL" clId="{53572380-99D5-43AC-B21B-A84B0D41D4A2}" dt="2024-01-15T01:13:44.460" v="103"/>
          <ac:spMkLst>
            <pc:docMk/>
            <pc:sldMk cId="2951959021" sldId="309"/>
            <ac:spMk id="5" creationId="{00000000-0000-0000-0000-000000000000}"/>
          </ac:spMkLst>
        </pc:spChg>
        <pc:spChg chg="mod">
          <ac:chgData name="Kevin Bouchard" userId="2fc9e66d-ba45-474f-8a9f-7086b34a7d26" providerId="ADAL" clId="{53572380-99D5-43AC-B21B-A84B0D41D4A2}" dt="2024-01-15T01:13:44.460" v="103"/>
          <ac:spMkLst>
            <pc:docMk/>
            <pc:sldMk cId="2951959021" sldId="309"/>
            <ac:spMk id="7" creationId="{AE12FB5B-343C-42C9-AF7C-411F9E0AD54E}"/>
          </ac:spMkLst>
        </pc:spChg>
        <pc:spChg chg="mod">
          <ac:chgData name="Kevin Bouchard" userId="2fc9e66d-ba45-474f-8a9f-7086b34a7d26" providerId="ADAL" clId="{53572380-99D5-43AC-B21B-A84B0D41D4A2}" dt="2024-01-15T01:13:44.460" v="103"/>
          <ac:spMkLst>
            <pc:docMk/>
            <pc:sldMk cId="2951959021" sldId="309"/>
            <ac:spMk id="13" creationId="{95BF2F70-1A58-43DE-9D07-A91C12CDABD6}"/>
          </ac:spMkLst>
        </pc:spChg>
        <pc:picChg chg="mod">
          <ac:chgData name="Kevin Bouchard" userId="2fc9e66d-ba45-474f-8a9f-7086b34a7d26" providerId="ADAL" clId="{53572380-99D5-43AC-B21B-A84B0D41D4A2}" dt="2024-01-15T01:13:44.460" v="103"/>
          <ac:picMkLst>
            <pc:docMk/>
            <pc:sldMk cId="2951959021" sldId="309"/>
            <ac:picMk id="10" creationId="{FB49F3D3-E344-452B-8C57-C59DF1A84038}"/>
          </ac:picMkLst>
        </pc:picChg>
        <pc:picChg chg="mod">
          <ac:chgData name="Kevin Bouchard" userId="2fc9e66d-ba45-474f-8a9f-7086b34a7d26" providerId="ADAL" clId="{53572380-99D5-43AC-B21B-A84B0D41D4A2}" dt="2024-01-15T01:13:44.460" v="103"/>
          <ac:picMkLst>
            <pc:docMk/>
            <pc:sldMk cId="2951959021" sldId="309"/>
            <ac:picMk id="12" creationId="{8EE5B9CB-8E74-456D-8888-601BEE031141}"/>
          </ac:picMkLst>
        </pc:picChg>
        <pc:picChg chg="mod">
          <ac:chgData name="Kevin Bouchard" userId="2fc9e66d-ba45-474f-8a9f-7086b34a7d26" providerId="ADAL" clId="{53572380-99D5-43AC-B21B-A84B0D41D4A2}" dt="2024-01-15T01:13:44.460" v="103"/>
          <ac:picMkLst>
            <pc:docMk/>
            <pc:sldMk cId="2951959021" sldId="309"/>
            <ac:picMk id="15" creationId="{1D4932F3-0D12-4F57-901A-6D13EA627FCF}"/>
          </ac:picMkLst>
        </pc:picChg>
      </pc:sldChg>
      <pc:sldChg chg="modSp mod modNotes">
        <pc:chgData name="Kevin Bouchard" userId="2fc9e66d-ba45-474f-8a9f-7086b34a7d26" providerId="ADAL" clId="{53572380-99D5-43AC-B21B-A84B0D41D4A2}" dt="2024-01-17T19:41:09.461" v="17547" actId="20577"/>
        <pc:sldMkLst>
          <pc:docMk/>
          <pc:sldMk cId="3729016967" sldId="312"/>
        </pc:sldMkLst>
        <pc:spChg chg="mod">
          <ac:chgData name="Kevin Bouchard" userId="2fc9e66d-ba45-474f-8a9f-7086b34a7d26" providerId="ADAL" clId="{53572380-99D5-43AC-B21B-A84B0D41D4A2}" dt="2024-01-17T19:38:48.132" v="17469" actId="20577"/>
          <ac:spMkLst>
            <pc:docMk/>
            <pc:sldMk cId="3729016967" sldId="312"/>
            <ac:spMk id="116" creationId="{00000000-0000-0000-0000-000000000000}"/>
          </ac:spMkLst>
        </pc:spChg>
        <pc:spChg chg="mod">
          <ac:chgData name="Kevin Bouchard" userId="2fc9e66d-ba45-474f-8a9f-7086b34a7d26" providerId="ADAL" clId="{53572380-99D5-43AC-B21B-A84B0D41D4A2}" dt="2024-01-17T19:41:09.461" v="17547" actId="20577"/>
          <ac:spMkLst>
            <pc:docMk/>
            <pc:sldMk cId="3729016967" sldId="312"/>
            <ac:spMk id="117" creationId="{00000000-0000-0000-0000-000000000000}"/>
          </ac:spMkLst>
        </pc:spChg>
        <pc:spChg chg="mod">
          <ac:chgData name="Kevin Bouchard" userId="2fc9e66d-ba45-474f-8a9f-7086b34a7d26" providerId="ADAL" clId="{53572380-99D5-43AC-B21B-A84B0D41D4A2}" dt="2024-01-15T01:13:44.460" v="103"/>
          <ac:spMkLst>
            <pc:docMk/>
            <pc:sldMk cId="3729016967" sldId="312"/>
            <ac:spMk id="118" creationId="{00000000-0000-0000-0000-000000000000}"/>
          </ac:spMkLst>
        </pc:spChg>
        <pc:spChg chg="mod">
          <ac:chgData name="Kevin Bouchard" userId="2fc9e66d-ba45-474f-8a9f-7086b34a7d26" providerId="ADAL" clId="{53572380-99D5-43AC-B21B-A84B0D41D4A2}" dt="2024-01-15T01:13:44.460" v="103"/>
          <ac:spMkLst>
            <pc:docMk/>
            <pc:sldMk cId="3729016967" sldId="312"/>
            <ac:spMk id="119" creationId="{00000000-0000-0000-0000-000000000000}"/>
          </ac:spMkLst>
        </pc:spChg>
        <pc:picChg chg="mod">
          <ac:chgData name="Kevin Bouchard" userId="2fc9e66d-ba45-474f-8a9f-7086b34a7d26" providerId="ADAL" clId="{53572380-99D5-43AC-B21B-A84B0D41D4A2}" dt="2024-01-15T01:13:44.460" v="103"/>
          <ac:picMkLst>
            <pc:docMk/>
            <pc:sldMk cId="3729016967" sldId="312"/>
            <ac:picMk id="3" creationId="{DF348AC0-683B-42D8-B097-F4AE88681725}"/>
          </ac:picMkLst>
        </pc:picChg>
        <pc:picChg chg="mod">
          <ac:chgData name="Kevin Bouchard" userId="2fc9e66d-ba45-474f-8a9f-7086b34a7d26" providerId="ADAL" clId="{53572380-99D5-43AC-B21B-A84B0D41D4A2}" dt="2024-01-15T01:13:44.460" v="103"/>
          <ac:picMkLst>
            <pc:docMk/>
            <pc:sldMk cId="3729016967" sldId="312"/>
            <ac:picMk id="7" creationId="{E7F9A6B6-A94B-1F00-F008-4E416CB2A646}"/>
          </ac:picMkLst>
        </pc:picChg>
      </pc:sldChg>
      <pc:sldChg chg="addSp delSp modSp add del mod modNotes">
        <pc:chgData name="Kevin Bouchard" userId="2fc9e66d-ba45-474f-8a9f-7086b34a7d26" providerId="ADAL" clId="{53572380-99D5-43AC-B21B-A84B0D41D4A2}" dt="2024-01-17T02:43:15.405" v="9752" actId="47"/>
        <pc:sldMkLst>
          <pc:docMk/>
          <pc:sldMk cId="2941601401" sldId="313"/>
        </pc:sldMkLst>
        <pc:spChg chg="mod">
          <ac:chgData name="Kevin Bouchard" userId="2fc9e66d-ba45-474f-8a9f-7086b34a7d26" providerId="ADAL" clId="{53572380-99D5-43AC-B21B-A84B0D41D4A2}" dt="2024-01-15T02:35:51.436" v="3064" actId="1076"/>
          <ac:spMkLst>
            <pc:docMk/>
            <pc:sldMk cId="2941601401" sldId="313"/>
            <ac:spMk id="2" creationId="{58935B3A-8B3C-4709-AA2F-AF515AEC9024}"/>
          </ac:spMkLst>
        </pc:spChg>
        <pc:spChg chg="mod">
          <ac:chgData name="Kevin Bouchard" userId="2fc9e66d-ba45-474f-8a9f-7086b34a7d26" providerId="ADAL" clId="{53572380-99D5-43AC-B21B-A84B0D41D4A2}" dt="2024-01-15T14:17:35.596" v="3718" actId="20577"/>
          <ac:spMkLst>
            <pc:docMk/>
            <pc:sldMk cId="2941601401" sldId="313"/>
            <ac:spMk id="6" creationId="{6DCE6E21-C20F-466A-9859-3D74093B9A5D}"/>
          </ac:spMkLst>
        </pc:spChg>
        <pc:spChg chg="del mod">
          <ac:chgData name="Kevin Bouchard" userId="2fc9e66d-ba45-474f-8a9f-7086b34a7d26" providerId="ADAL" clId="{53572380-99D5-43AC-B21B-A84B0D41D4A2}" dt="2024-01-15T14:17:08.907" v="3655" actId="478"/>
          <ac:spMkLst>
            <pc:docMk/>
            <pc:sldMk cId="2941601401" sldId="313"/>
            <ac:spMk id="8" creationId="{6FC885AE-27C9-47DD-9220-DB7F9EAD0863}"/>
          </ac:spMkLst>
        </pc:spChg>
        <pc:spChg chg="mod">
          <ac:chgData name="Kevin Bouchard" userId="2fc9e66d-ba45-474f-8a9f-7086b34a7d26" providerId="ADAL" clId="{53572380-99D5-43AC-B21B-A84B0D41D4A2}" dt="2024-01-15T14:18:11.644" v="3773" actId="1076"/>
          <ac:spMkLst>
            <pc:docMk/>
            <pc:sldMk cId="2941601401" sldId="313"/>
            <ac:spMk id="10" creationId="{5FED1792-C249-4FA0-97D3-F0479FE21AD6}"/>
          </ac:spMkLst>
        </pc:spChg>
        <pc:spChg chg="mod">
          <ac:chgData name="Kevin Bouchard" userId="2fc9e66d-ba45-474f-8a9f-7086b34a7d26" providerId="ADAL" clId="{53572380-99D5-43AC-B21B-A84B0D41D4A2}" dt="2024-01-15T02:39:28.634" v="3070" actId="1076"/>
          <ac:spMkLst>
            <pc:docMk/>
            <pc:sldMk cId="2941601401" sldId="313"/>
            <ac:spMk id="12" creationId="{8692EEC1-3960-4B90-ACEC-69E195C89FC3}"/>
          </ac:spMkLst>
        </pc:spChg>
        <pc:spChg chg="mod">
          <ac:chgData name="Kevin Bouchard" userId="2fc9e66d-ba45-474f-8a9f-7086b34a7d26" providerId="ADAL" clId="{53572380-99D5-43AC-B21B-A84B0D41D4A2}" dt="2024-01-15T14:15:23.143" v="3562" actId="20577"/>
          <ac:spMkLst>
            <pc:docMk/>
            <pc:sldMk cId="2941601401" sldId="313"/>
            <ac:spMk id="13" creationId="{44C52F83-B51E-41EE-BCE5-2D102700C02C}"/>
          </ac:spMkLst>
        </pc:spChg>
        <pc:spChg chg="add del mod">
          <ac:chgData name="Kevin Bouchard" userId="2fc9e66d-ba45-474f-8a9f-7086b34a7d26" providerId="ADAL" clId="{53572380-99D5-43AC-B21B-A84B0D41D4A2}" dt="2024-01-15T02:40:06.035" v="3075" actId="478"/>
          <ac:spMkLst>
            <pc:docMk/>
            <pc:sldMk cId="2941601401" sldId="313"/>
            <ac:spMk id="16" creationId="{FDB71344-4270-7C6C-D6E2-EF704281168A}"/>
          </ac:spMkLst>
        </pc:spChg>
        <pc:spChg chg="mod">
          <ac:chgData name="Kevin Bouchard" userId="2fc9e66d-ba45-474f-8a9f-7086b34a7d26" providerId="ADAL" clId="{53572380-99D5-43AC-B21B-A84B0D41D4A2}" dt="2024-01-15T14:15:41.938" v="3577" actId="403"/>
          <ac:spMkLst>
            <pc:docMk/>
            <pc:sldMk cId="2941601401" sldId="313"/>
            <ac:spMk id="17" creationId="{CA1AA749-8FAB-4629-B290-C3828FDE47CE}"/>
          </ac:spMkLst>
        </pc:spChg>
        <pc:spChg chg="mod">
          <ac:chgData name="Kevin Bouchard" userId="2fc9e66d-ba45-474f-8a9f-7086b34a7d26" providerId="ADAL" clId="{53572380-99D5-43AC-B21B-A84B0D41D4A2}" dt="2024-01-15T14:16:47.195" v="3647" actId="1076"/>
          <ac:spMkLst>
            <pc:docMk/>
            <pc:sldMk cId="2941601401" sldId="313"/>
            <ac:spMk id="18" creationId="{8ACF0FB9-EA72-467F-9CE3-00FED3E98BBF}"/>
          </ac:spMkLst>
        </pc:spChg>
        <pc:spChg chg="add mod">
          <ac:chgData name="Kevin Bouchard" userId="2fc9e66d-ba45-474f-8a9f-7086b34a7d26" providerId="ADAL" clId="{53572380-99D5-43AC-B21B-A84B0D41D4A2}" dt="2024-01-15T02:42:34.289" v="3106" actId="207"/>
          <ac:spMkLst>
            <pc:docMk/>
            <pc:sldMk cId="2941601401" sldId="313"/>
            <ac:spMk id="22" creationId="{ADF63120-2CE0-49AB-CEEC-46E2DB819629}"/>
          </ac:spMkLst>
        </pc:spChg>
        <pc:spChg chg="add mod">
          <ac:chgData name="Kevin Bouchard" userId="2fc9e66d-ba45-474f-8a9f-7086b34a7d26" providerId="ADAL" clId="{53572380-99D5-43AC-B21B-A84B0D41D4A2}" dt="2024-01-15T02:43:16.733" v="3129" actId="1076"/>
          <ac:spMkLst>
            <pc:docMk/>
            <pc:sldMk cId="2941601401" sldId="313"/>
            <ac:spMk id="24" creationId="{25390ABA-C355-D56D-8910-D197D6756521}"/>
          </ac:spMkLst>
        </pc:spChg>
        <pc:picChg chg="mod">
          <ac:chgData name="Kevin Bouchard" userId="2fc9e66d-ba45-474f-8a9f-7086b34a7d26" providerId="ADAL" clId="{53572380-99D5-43AC-B21B-A84B0D41D4A2}" dt="2024-01-15T02:35:30.910" v="3061" actId="1582"/>
          <ac:picMkLst>
            <pc:docMk/>
            <pc:sldMk cId="2941601401" sldId="313"/>
            <ac:picMk id="4" creationId="{A83EAE29-E86D-4C48-B1F5-1CE3376D2942}"/>
          </ac:picMkLst>
        </pc:picChg>
        <pc:picChg chg="mod">
          <ac:chgData name="Kevin Bouchard" userId="2fc9e66d-ba45-474f-8a9f-7086b34a7d26" providerId="ADAL" clId="{53572380-99D5-43AC-B21B-A84B0D41D4A2}" dt="2024-01-15T02:35:34.659" v="3062" actId="1076"/>
          <ac:picMkLst>
            <pc:docMk/>
            <pc:sldMk cId="2941601401" sldId="313"/>
            <ac:picMk id="5" creationId="{3E4F5092-1F77-4BE7-9A6D-AB832EC7056D}"/>
          </ac:picMkLst>
        </pc:picChg>
        <pc:picChg chg="del mod">
          <ac:chgData name="Kevin Bouchard" userId="2fc9e66d-ba45-474f-8a9f-7086b34a7d26" providerId="ADAL" clId="{53572380-99D5-43AC-B21B-A84B0D41D4A2}" dt="2024-01-15T14:17:06.786" v="3654" actId="478"/>
          <ac:picMkLst>
            <pc:docMk/>
            <pc:sldMk cId="2941601401" sldId="313"/>
            <ac:picMk id="7" creationId="{3FC3D7C8-6C2F-42AD-A064-B928F60C0766}"/>
          </ac:picMkLst>
        </pc:picChg>
        <pc:picChg chg="mod">
          <ac:chgData name="Kevin Bouchard" userId="2fc9e66d-ba45-474f-8a9f-7086b34a7d26" providerId="ADAL" clId="{53572380-99D5-43AC-B21B-A84B0D41D4A2}" dt="2024-01-15T14:17:39.468" v="3719" actId="1076"/>
          <ac:picMkLst>
            <pc:docMk/>
            <pc:sldMk cId="2941601401" sldId="313"/>
            <ac:picMk id="9" creationId="{8D908BE2-2BFD-4C7D-B3D8-FB5A066E7322}"/>
          </ac:picMkLst>
        </pc:picChg>
        <pc:picChg chg="mod">
          <ac:chgData name="Kevin Bouchard" userId="2fc9e66d-ba45-474f-8a9f-7086b34a7d26" providerId="ADAL" clId="{53572380-99D5-43AC-B21B-A84B0D41D4A2}" dt="2024-01-15T14:17:47.028" v="3722" actId="1076"/>
          <ac:picMkLst>
            <pc:docMk/>
            <pc:sldMk cId="2941601401" sldId="313"/>
            <ac:picMk id="11" creationId="{3EFC1A8B-B645-4C79-B26A-71A65B6037B4}"/>
          </ac:picMkLst>
        </pc:picChg>
        <pc:picChg chg="add mod">
          <ac:chgData name="Kevin Bouchard" userId="2fc9e66d-ba45-474f-8a9f-7086b34a7d26" providerId="ADAL" clId="{53572380-99D5-43AC-B21B-A84B0D41D4A2}" dt="2024-01-15T02:43:19.739" v="3130" actId="1076"/>
          <ac:picMkLst>
            <pc:docMk/>
            <pc:sldMk cId="2941601401" sldId="313"/>
            <ac:picMk id="14" creationId="{F73F4939-18B3-5E66-2DD2-CCE11D70C8FA}"/>
          </ac:picMkLst>
        </pc:picChg>
        <pc:picChg chg="mod">
          <ac:chgData name="Kevin Bouchard" userId="2fc9e66d-ba45-474f-8a9f-7086b34a7d26" providerId="ADAL" clId="{53572380-99D5-43AC-B21B-A84B0D41D4A2}" dt="2024-01-15T14:16:58.027" v="3652" actId="1076"/>
          <ac:picMkLst>
            <pc:docMk/>
            <pc:sldMk cId="2941601401" sldId="313"/>
            <ac:picMk id="15" creationId="{75B86C59-261C-445E-B4BD-57CE9941959E}"/>
          </ac:picMkLst>
        </pc:picChg>
        <pc:picChg chg="add mod">
          <ac:chgData name="Kevin Bouchard" userId="2fc9e66d-ba45-474f-8a9f-7086b34a7d26" providerId="ADAL" clId="{53572380-99D5-43AC-B21B-A84B0D41D4A2}" dt="2024-01-15T02:42:39.065" v="3107" actId="1076"/>
          <ac:picMkLst>
            <pc:docMk/>
            <pc:sldMk cId="2941601401" sldId="313"/>
            <ac:picMk id="20" creationId="{C120390C-3979-172C-BC1F-F34789FBB16E}"/>
          </ac:picMkLst>
        </pc:picChg>
        <pc:picChg chg="add mod">
          <ac:chgData name="Kevin Bouchard" userId="2fc9e66d-ba45-474f-8a9f-7086b34a7d26" providerId="ADAL" clId="{53572380-99D5-43AC-B21B-A84B0D41D4A2}" dt="2024-01-15T02:42:40.648" v="3108" actId="1076"/>
          <ac:picMkLst>
            <pc:docMk/>
            <pc:sldMk cId="2941601401" sldId="313"/>
            <ac:picMk id="21" creationId="{EF01DFE4-1A1D-5F60-CFA6-D18A82F7D196}"/>
          </ac:picMkLst>
        </pc:picChg>
        <pc:picChg chg="mod">
          <ac:chgData name="Kevin Bouchard" userId="2fc9e66d-ba45-474f-8a9f-7086b34a7d26" providerId="ADAL" clId="{53572380-99D5-43AC-B21B-A84B0D41D4A2}" dt="2024-01-15T14:16:53.327" v="3649" actId="1076"/>
          <ac:picMkLst>
            <pc:docMk/>
            <pc:sldMk cId="2941601401" sldId="313"/>
            <ac:picMk id="23" creationId="{64CA4BA5-64E5-41A0-B523-0C966B4325C1}"/>
          </ac:picMkLst>
        </pc:picChg>
      </pc:sldChg>
      <pc:sldChg chg="add del">
        <pc:chgData name="Kevin Bouchard" userId="2fc9e66d-ba45-474f-8a9f-7086b34a7d26" providerId="ADAL" clId="{53572380-99D5-43AC-B21B-A84B0D41D4A2}" dt="2024-01-17T18:02:23.336" v="16849" actId="47"/>
        <pc:sldMkLst>
          <pc:docMk/>
          <pc:sldMk cId="274680211" sldId="314"/>
        </pc:sldMkLst>
      </pc:sldChg>
      <pc:sldChg chg="modSp del mod modNotes">
        <pc:chgData name="Kevin Bouchard" userId="2fc9e66d-ba45-474f-8a9f-7086b34a7d26" providerId="ADAL" clId="{53572380-99D5-43AC-B21B-A84B0D41D4A2}" dt="2024-01-17T02:43:23.106" v="9756" actId="47"/>
        <pc:sldMkLst>
          <pc:docMk/>
          <pc:sldMk cId="1414592381" sldId="314"/>
        </pc:sldMkLst>
        <pc:spChg chg="mod">
          <ac:chgData name="Kevin Bouchard" userId="2fc9e66d-ba45-474f-8a9f-7086b34a7d26" providerId="ADAL" clId="{53572380-99D5-43AC-B21B-A84B0D41D4A2}" dt="2024-01-15T01:20:26.903" v="710" actId="20577"/>
          <ac:spMkLst>
            <pc:docMk/>
            <pc:sldMk cId="1414592381" sldId="314"/>
            <ac:spMk id="2" creationId="{6AE5082F-99B6-220E-4D82-332063AD569A}"/>
          </ac:spMkLst>
        </pc:spChg>
        <pc:spChg chg="mod">
          <ac:chgData name="Kevin Bouchard" userId="2fc9e66d-ba45-474f-8a9f-7086b34a7d26" providerId="ADAL" clId="{53572380-99D5-43AC-B21B-A84B0D41D4A2}" dt="2024-01-15T01:24:58.991" v="1259" actId="20577"/>
          <ac:spMkLst>
            <pc:docMk/>
            <pc:sldMk cId="1414592381" sldId="314"/>
            <ac:spMk id="3" creationId="{54908EB0-2744-0181-2033-D0FB07F31BE0}"/>
          </ac:spMkLst>
        </pc:spChg>
        <pc:spChg chg="mod">
          <ac:chgData name="Kevin Bouchard" userId="2fc9e66d-ba45-474f-8a9f-7086b34a7d26" providerId="ADAL" clId="{53572380-99D5-43AC-B21B-A84B0D41D4A2}" dt="2024-01-15T01:13:44.460" v="103"/>
          <ac:spMkLst>
            <pc:docMk/>
            <pc:sldMk cId="1414592381" sldId="314"/>
            <ac:spMk id="4" creationId="{2C5A59AE-F9DF-7820-3D6E-29700AAAD2B7}"/>
          </ac:spMkLst>
        </pc:spChg>
        <pc:spChg chg="mod">
          <ac:chgData name="Kevin Bouchard" userId="2fc9e66d-ba45-474f-8a9f-7086b34a7d26" providerId="ADAL" clId="{53572380-99D5-43AC-B21B-A84B0D41D4A2}" dt="2024-01-15T01:13:44.460" v="103"/>
          <ac:spMkLst>
            <pc:docMk/>
            <pc:sldMk cId="1414592381" sldId="314"/>
            <ac:spMk id="5" creationId="{85C00948-9385-61A6-242B-0773E6E1AC0F}"/>
          </ac:spMkLst>
        </pc:spChg>
      </pc:sldChg>
      <pc:sldChg chg="modSp add del modNotes">
        <pc:chgData name="Kevin Bouchard" userId="2fc9e66d-ba45-474f-8a9f-7086b34a7d26" providerId="ADAL" clId="{53572380-99D5-43AC-B21B-A84B0D41D4A2}" dt="2024-01-15T02:18:32.457" v="2755" actId="47"/>
        <pc:sldMkLst>
          <pc:docMk/>
          <pc:sldMk cId="1630282098" sldId="315"/>
        </pc:sldMkLst>
        <pc:spChg chg="mod">
          <ac:chgData name="Kevin Bouchard" userId="2fc9e66d-ba45-474f-8a9f-7086b34a7d26" providerId="ADAL" clId="{53572380-99D5-43AC-B21B-A84B0D41D4A2}" dt="2024-01-15T01:13:44.460" v="103"/>
          <ac:spMkLst>
            <pc:docMk/>
            <pc:sldMk cId="1630282098" sldId="315"/>
            <ac:spMk id="2" creationId="{A0A6FBA2-A3A7-4A0F-BD0A-611E2DA5B603}"/>
          </ac:spMkLst>
        </pc:spChg>
        <pc:grpChg chg="mod">
          <ac:chgData name="Kevin Bouchard" userId="2fc9e66d-ba45-474f-8a9f-7086b34a7d26" providerId="ADAL" clId="{53572380-99D5-43AC-B21B-A84B0D41D4A2}" dt="2024-01-15T01:13:44.460" v="103"/>
          <ac:grpSpMkLst>
            <pc:docMk/>
            <pc:sldMk cId="1630282098" sldId="315"/>
            <ac:grpSpMk id="24" creationId="{EB014501-A50E-43DE-9689-0114A6B3EEFB}"/>
          </ac:grpSpMkLst>
        </pc:grpChg>
        <pc:picChg chg="mod">
          <ac:chgData name="Kevin Bouchard" userId="2fc9e66d-ba45-474f-8a9f-7086b34a7d26" providerId="ADAL" clId="{53572380-99D5-43AC-B21B-A84B0D41D4A2}" dt="2024-01-15T01:13:44.460" v="103"/>
          <ac:picMkLst>
            <pc:docMk/>
            <pc:sldMk cId="1630282098" sldId="315"/>
            <ac:picMk id="9" creationId="{A8389603-8DAF-465E-BEA8-6A1E73181BB0}"/>
          </ac:picMkLst>
        </pc:picChg>
        <pc:picChg chg="mod">
          <ac:chgData name="Kevin Bouchard" userId="2fc9e66d-ba45-474f-8a9f-7086b34a7d26" providerId="ADAL" clId="{53572380-99D5-43AC-B21B-A84B0D41D4A2}" dt="2024-01-15T01:13:44.460" v="103"/>
          <ac:picMkLst>
            <pc:docMk/>
            <pc:sldMk cId="1630282098" sldId="315"/>
            <ac:picMk id="10" creationId="{1D8B9239-9D12-4F31-B3EF-63E49EE2F9D2}"/>
          </ac:picMkLst>
        </pc:picChg>
        <pc:picChg chg="mod">
          <ac:chgData name="Kevin Bouchard" userId="2fc9e66d-ba45-474f-8a9f-7086b34a7d26" providerId="ADAL" clId="{53572380-99D5-43AC-B21B-A84B0D41D4A2}" dt="2024-01-15T01:13:44.460" v="103"/>
          <ac:picMkLst>
            <pc:docMk/>
            <pc:sldMk cId="1630282098" sldId="315"/>
            <ac:picMk id="11" creationId="{2B4969EE-A11D-47BE-9622-AD171C9E041A}"/>
          </ac:picMkLst>
        </pc:picChg>
        <pc:picChg chg="mod">
          <ac:chgData name="Kevin Bouchard" userId="2fc9e66d-ba45-474f-8a9f-7086b34a7d26" providerId="ADAL" clId="{53572380-99D5-43AC-B21B-A84B0D41D4A2}" dt="2024-01-15T01:13:44.460" v="103"/>
          <ac:picMkLst>
            <pc:docMk/>
            <pc:sldMk cId="1630282098" sldId="315"/>
            <ac:picMk id="12" creationId="{7549348F-0449-4B48-A48E-EEED78AE168C}"/>
          </ac:picMkLst>
        </pc:picChg>
        <pc:picChg chg="mod">
          <ac:chgData name="Kevin Bouchard" userId="2fc9e66d-ba45-474f-8a9f-7086b34a7d26" providerId="ADAL" clId="{53572380-99D5-43AC-B21B-A84B0D41D4A2}" dt="2024-01-15T01:13:44.460" v="103"/>
          <ac:picMkLst>
            <pc:docMk/>
            <pc:sldMk cId="1630282098" sldId="315"/>
            <ac:picMk id="25" creationId="{9419B3E7-772C-4A3C-A54E-C9C21F1F3D35}"/>
          </ac:picMkLst>
        </pc:picChg>
        <pc:picChg chg="mod">
          <ac:chgData name="Kevin Bouchard" userId="2fc9e66d-ba45-474f-8a9f-7086b34a7d26" providerId="ADAL" clId="{53572380-99D5-43AC-B21B-A84B0D41D4A2}" dt="2024-01-15T01:13:44.460" v="103"/>
          <ac:picMkLst>
            <pc:docMk/>
            <pc:sldMk cId="1630282098" sldId="315"/>
            <ac:picMk id="26" creationId="{23369FFE-332C-46C6-92DB-D9BF8C0C546D}"/>
          </ac:picMkLst>
        </pc:picChg>
      </pc:sldChg>
      <pc:sldChg chg="addSp delSp modSp add mod modClrScheme chgLayout modNotesTx">
        <pc:chgData name="Kevin Bouchard" userId="2fc9e66d-ba45-474f-8a9f-7086b34a7d26" providerId="ADAL" clId="{53572380-99D5-43AC-B21B-A84B0D41D4A2}" dt="2024-01-17T19:30:01.533" v="17328" actId="20577"/>
        <pc:sldMkLst>
          <pc:docMk/>
          <pc:sldMk cId="756884935" sldId="316"/>
        </pc:sldMkLst>
        <pc:spChg chg="mod ord">
          <ac:chgData name="Kevin Bouchard" userId="2fc9e66d-ba45-474f-8a9f-7086b34a7d26" providerId="ADAL" clId="{53572380-99D5-43AC-B21B-A84B0D41D4A2}" dt="2024-01-17T19:30:01.533" v="17328" actId="20577"/>
          <ac:spMkLst>
            <pc:docMk/>
            <pc:sldMk cId="756884935" sldId="316"/>
            <ac:spMk id="2" creationId="{A57441B4-5827-4189-9AA2-2ED06462C4D7}"/>
          </ac:spMkLst>
        </pc:spChg>
        <pc:spChg chg="del">
          <ac:chgData name="Kevin Bouchard" userId="2fc9e66d-ba45-474f-8a9f-7086b34a7d26" providerId="ADAL" clId="{53572380-99D5-43AC-B21B-A84B0D41D4A2}" dt="2024-01-17T18:05:54.859" v="16993" actId="478"/>
          <ac:spMkLst>
            <pc:docMk/>
            <pc:sldMk cId="756884935" sldId="316"/>
            <ac:spMk id="3" creationId="{B24D3B0E-BEB1-449F-B5F0-55411BAA2D7D}"/>
          </ac:spMkLst>
        </pc:spChg>
        <pc:spChg chg="mod ord">
          <ac:chgData name="Kevin Bouchard" userId="2fc9e66d-ba45-474f-8a9f-7086b34a7d26" providerId="ADAL" clId="{53572380-99D5-43AC-B21B-A84B0D41D4A2}" dt="2024-01-17T19:29:56.309" v="17323" actId="700"/>
          <ac:spMkLst>
            <pc:docMk/>
            <pc:sldMk cId="756884935" sldId="316"/>
            <ac:spMk id="4" creationId="{CEFD76FF-1443-4C01-BC8B-195103FBA398}"/>
          </ac:spMkLst>
        </pc:spChg>
        <pc:spChg chg="add del mod ord">
          <ac:chgData name="Kevin Bouchard" userId="2fc9e66d-ba45-474f-8a9f-7086b34a7d26" providerId="ADAL" clId="{53572380-99D5-43AC-B21B-A84B0D41D4A2}" dt="2024-01-17T19:29:56.309" v="17323" actId="700"/>
          <ac:spMkLst>
            <pc:docMk/>
            <pc:sldMk cId="756884935" sldId="316"/>
            <ac:spMk id="6" creationId="{2027E484-499F-E7CF-A727-7A9658FB4199}"/>
          </ac:spMkLst>
        </pc:spChg>
        <pc:spChg chg="add mod">
          <ac:chgData name="Kevin Bouchard" userId="2fc9e66d-ba45-474f-8a9f-7086b34a7d26" providerId="ADAL" clId="{53572380-99D5-43AC-B21B-A84B0D41D4A2}" dt="2024-01-17T18:06:06.176" v="16995"/>
          <ac:spMkLst>
            <pc:docMk/>
            <pc:sldMk cId="756884935" sldId="316"/>
            <ac:spMk id="7" creationId="{28EB86D2-B737-70EA-F7A3-BFB7EF9CA782}"/>
          </ac:spMkLst>
        </pc:spChg>
        <pc:spChg chg="add mod ord">
          <ac:chgData name="Kevin Bouchard" userId="2fc9e66d-ba45-474f-8a9f-7086b34a7d26" providerId="ADAL" clId="{53572380-99D5-43AC-B21B-A84B0D41D4A2}" dt="2024-01-17T19:29:56.309" v="17323" actId="700"/>
          <ac:spMkLst>
            <pc:docMk/>
            <pc:sldMk cId="756884935" sldId="316"/>
            <ac:spMk id="8" creationId="{A615ABD1-26EF-A9A5-1B04-6314224C65E3}"/>
          </ac:spMkLst>
        </pc:spChg>
      </pc:sldChg>
      <pc:sldChg chg="modSp del mod modNotes">
        <pc:chgData name="Kevin Bouchard" userId="2fc9e66d-ba45-474f-8a9f-7086b34a7d26" providerId="ADAL" clId="{53572380-99D5-43AC-B21B-A84B0D41D4A2}" dt="2024-01-17T02:43:15.405" v="9752" actId="47"/>
        <pc:sldMkLst>
          <pc:docMk/>
          <pc:sldMk cId="424568275" sldId="317"/>
        </pc:sldMkLst>
        <pc:spChg chg="mod">
          <ac:chgData name="Kevin Bouchard" userId="2fc9e66d-ba45-474f-8a9f-7086b34a7d26" providerId="ADAL" clId="{53572380-99D5-43AC-B21B-A84B0D41D4A2}" dt="2024-01-15T14:28:13.315" v="3815" actId="14100"/>
          <ac:spMkLst>
            <pc:docMk/>
            <pc:sldMk cId="424568275" sldId="317"/>
            <ac:spMk id="2" creationId="{777B2C2F-A7EF-40DC-B41A-627E03C57514}"/>
          </ac:spMkLst>
        </pc:spChg>
        <pc:picChg chg="mod">
          <ac:chgData name="Kevin Bouchard" userId="2fc9e66d-ba45-474f-8a9f-7086b34a7d26" providerId="ADAL" clId="{53572380-99D5-43AC-B21B-A84B0D41D4A2}" dt="2024-01-15T14:28:21.045" v="3817" actId="1076"/>
          <ac:picMkLst>
            <pc:docMk/>
            <pc:sldMk cId="424568275" sldId="317"/>
            <ac:picMk id="5" creationId="{2380A621-5BE8-4FB5-9E57-0A82535734ED}"/>
          </ac:picMkLst>
        </pc:picChg>
        <pc:picChg chg="mod">
          <ac:chgData name="Kevin Bouchard" userId="2fc9e66d-ba45-474f-8a9f-7086b34a7d26" providerId="ADAL" clId="{53572380-99D5-43AC-B21B-A84B0D41D4A2}" dt="2024-01-15T14:28:10.370" v="3814" actId="1076"/>
          <ac:picMkLst>
            <pc:docMk/>
            <pc:sldMk cId="424568275" sldId="317"/>
            <ac:picMk id="6" creationId="{4AC57522-5F01-4C83-9A10-AC8ECBFF5063}"/>
          </ac:picMkLst>
        </pc:picChg>
        <pc:picChg chg="mod">
          <ac:chgData name="Kevin Bouchard" userId="2fc9e66d-ba45-474f-8a9f-7086b34a7d26" providerId="ADAL" clId="{53572380-99D5-43AC-B21B-A84B0D41D4A2}" dt="2024-01-15T14:28:06.810" v="3813" actId="1076"/>
          <ac:picMkLst>
            <pc:docMk/>
            <pc:sldMk cId="424568275" sldId="317"/>
            <ac:picMk id="7" creationId="{406A4081-8CFB-4DA5-ACC9-DD410AC39C2B}"/>
          </ac:picMkLst>
        </pc:picChg>
        <pc:picChg chg="mod">
          <ac:chgData name="Kevin Bouchard" userId="2fc9e66d-ba45-474f-8a9f-7086b34a7d26" providerId="ADAL" clId="{53572380-99D5-43AC-B21B-A84B0D41D4A2}" dt="2024-01-15T14:28:18.005" v="3816" actId="1076"/>
          <ac:picMkLst>
            <pc:docMk/>
            <pc:sldMk cId="424568275" sldId="317"/>
            <ac:picMk id="13" creationId="{497B8BB8-66A7-6580-8759-5E117C870979}"/>
          </ac:picMkLst>
        </pc:picChg>
      </pc:sldChg>
      <pc:sldChg chg="modSp del mod modNotes">
        <pc:chgData name="Kevin Bouchard" userId="2fc9e66d-ba45-474f-8a9f-7086b34a7d26" providerId="ADAL" clId="{53572380-99D5-43AC-B21B-A84B0D41D4A2}" dt="2024-01-17T02:43:15.405" v="9752" actId="47"/>
        <pc:sldMkLst>
          <pc:docMk/>
          <pc:sldMk cId="3183478719" sldId="318"/>
        </pc:sldMkLst>
        <pc:spChg chg="mod">
          <ac:chgData name="Kevin Bouchard" userId="2fc9e66d-ba45-474f-8a9f-7086b34a7d26" providerId="ADAL" clId="{53572380-99D5-43AC-B21B-A84B0D41D4A2}" dt="2024-01-15T14:44:53.274" v="4157" actId="6549"/>
          <ac:spMkLst>
            <pc:docMk/>
            <pc:sldMk cId="3183478719" sldId="318"/>
            <ac:spMk id="2" creationId="{8436E859-E36C-43A6-BD71-86374DA00B74}"/>
          </ac:spMkLst>
        </pc:spChg>
        <pc:spChg chg="mod">
          <ac:chgData name="Kevin Bouchard" userId="2fc9e66d-ba45-474f-8a9f-7086b34a7d26" providerId="ADAL" clId="{53572380-99D5-43AC-B21B-A84B0D41D4A2}" dt="2024-01-15T14:58:48.795" v="4536" actId="20577"/>
          <ac:spMkLst>
            <pc:docMk/>
            <pc:sldMk cId="3183478719" sldId="318"/>
            <ac:spMk id="8" creationId="{F2258657-3F3A-F459-D103-6F87B52055E7}"/>
          </ac:spMkLst>
        </pc:spChg>
        <pc:picChg chg="mod">
          <ac:chgData name="Kevin Bouchard" userId="2fc9e66d-ba45-474f-8a9f-7086b34a7d26" providerId="ADAL" clId="{53572380-99D5-43AC-B21B-A84B0D41D4A2}" dt="2024-01-15T14:46:04.369" v="4334" actId="1076"/>
          <ac:picMkLst>
            <pc:docMk/>
            <pc:sldMk cId="3183478719" sldId="318"/>
            <ac:picMk id="4" creationId="{D46E798E-F741-466D-BF19-02E66D5C0ED0}"/>
          </ac:picMkLst>
        </pc:picChg>
        <pc:picChg chg="mod">
          <ac:chgData name="Kevin Bouchard" userId="2fc9e66d-ba45-474f-8a9f-7086b34a7d26" providerId="ADAL" clId="{53572380-99D5-43AC-B21B-A84B0D41D4A2}" dt="2024-01-15T14:46:09.522" v="4336" actId="1076"/>
          <ac:picMkLst>
            <pc:docMk/>
            <pc:sldMk cId="3183478719" sldId="318"/>
            <ac:picMk id="5" creationId="{8E7971A9-9E98-4D5D-B267-FED7A26B2747}"/>
          </ac:picMkLst>
        </pc:picChg>
        <pc:picChg chg="mod">
          <ac:chgData name="Kevin Bouchard" userId="2fc9e66d-ba45-474f-8a9f-7086b34a7d26" providerId="ADAL" clId="{53572380-99D5-43AC-B21B-A84B0D41D4A2}" dt="2024-01-15T14:45:44.654" v="4330" actId="1076"/>
          <ac:picMkLst>
            <pc:docMk/>
            <pc:sldMk cId="3183478719" sldId="318"/>
            <ac:picMk id="6" creationId="{14DDF66E-25ED-4998-BC15-3528D5106BC5}"/>
          </ac:picMkLst>
        </pc:picChg>
      </pc:sldChg>
      <pc:sldChg chg="addSp modSp del mod setBg">
        <pc:chgData name="Kevin Bouchard" userId="2fc9e66d-ba45-474f-8a9f-7086b34a7d26" providerId="ADAL" clId="{53572380-99D5-43AC-B21B-A84B0D41D4A2}" dt="2024-01-17T02:43:18.365" v="9753" actId="47"/>
        <pc:sldMkLst>
          <pc:docMk/>
          <pc:sldMk cId="2684438432" sldId="319"/>
        </pc:sldMkLst>
        <pc:spChg chg="mod">
          <ac:chgData name="Kevin Bouchard" userId="2fc9e66d-ba45-474f-8a9f-7086b34a7d26" providerId="ADAL" clId="{53572380-99D5-43AC-B21B-A84B0D41D4A2}" dt="2024-01-15T15:07:30.506" v="4878" actId="26606"/>
          <ac:spMkLst>
            <pc:docMk/>
            <pc:sldMk cId="2684438432" sldId="319"/>
            <ac:spMk id="4" creationId="{81D2066F-245E-C9B3-704E-DAE0E8ABFE00}"/>
          </ac:spMkLst>
        </pc:spChg>
        <pc:spChg chg="mod">
          <ac:chgData name="Kevin Bouchard" userId="2fc9e66d-ba45-474f-8a9f-7086b34a7d26" providerId="ADAL" clId="{53572380-99D5-43AC-B21B-A84B0D41D4A2}" dt="2024-01-15T15:07:30.506" v="4878" actId="26606"/>
          <ac:spMkLst>
            <pc:docMk/>
            <pc:sldMk cId="2684438432" sldId="319"/>
            <ac:spMk id="5" creationId="{7B349D1B-1415-0B6D-7749-F3094B9A7839}"/>
          </ac:spMkLst>
        </pc:spChg>
        <pc:spChg chg="mod">
          <ac:chgData name="Kevin Bouchard" userId="2fc9e66d-ba45-474f-8a9f-7086b34a7d26" providerId="ADAL" clId="{53572380-99D5-43AC-B21B-A84B0D41D4A2}" dt="2024-01-15T15:07:30.506" v="4878" actId="26606"/>
          <ac:spMkLst>
            <pc:docMk/>
            <pc:sldMk cId="2684438432" sldId="319"/>
            <ac:spMk id="6" creationId="{868F2335-A7AD-CA30-1A51-3D843CFEBDD7}"/>
          </ac:spMkLst>
        </pc:spChg>
        <pc:spChg chg="mod">
          <ac:chgData name="Kevin Bouchard" userId="2fc9e66d-ba45-474f-8a9f-7086b34a7d26" providerId="ADAL" clId="{53572380-99D5-43AC-B21B-A84B0D41D4A2}" dt="2024-01-15T15:07:30.506" v="4878" actId="26606"/>
          <ac:spMkLst>
            <pc:docMk/>
            <pc:sldMk cId="2684438432" sldId="319"/>
            <ac:spMk id="7" creationId="{C06F3CF8-163D-2FC5-9DCE-0019B0C64E82}"/>
          </ac:spMkLst>
        </pc:spChg>
        <pc:spChg chg="add">
          <ac:chgData name="Kevin Bouchard" userId="2fc9e66d-ba45-474f-8a9f-7086b34a7d26" providerId="ADAL" clId="{53572380-99D5-43AC-B21B-A84B0D41D4A2}" dt="2024-01-15T15:07:30.506" v="4878" actId="26606"/>
          <ac:spMkLst>
            <pc:docMk/>
            <pc:sldMk cId="2684438432" sldId="319"/>
            <ac:spMk id="13" creationId="{2550AE69-AC86-4188-83E5-A856C4F1DCFF}"/>
          </ac:spMkLst>
        </pc:spChg>
        <pc:spChg chg="add">
          <ac:chgData name="Kevin Bouchard" userId="2fc9e66d-ba45-474f-8a9f-7086b34a7d26" providerId="ADAL" clId="{53572380-99D5-43AC-B21B-A84B0D41D4A2}" dt="2024-01-15T15:07:30.506" v="4878" actId="26606"/>
          <ac:spMkLst>
            <pc:docMk/>
            <pc:sldMk cId="2684438432" sldId="319"/>
            <ac:spMk id="15" creationId="{EC4CA156-2C9D-4F0C-B229-88D8B5E17BCF}"/>
          </ac:spMkLst>
        </pc:spChg>
        <pc:spChg chg="add">
          <ac:chgData name="Kevin Bouchard" userId="2fc9e66d-ba45-474f-8a9f-7086b34a7d26" providerId="ADAL" clId="{53572380-99D5-43AC-B21B-A84B0D41D4A2}" dt="2024-01-15T15:07:30.506" v="4878" actId="26606"/>
          <ac:spMkLst>
            <pc:docMk/>
            <pc:sldMk cId="2684438432" sldId="319"/>
            <ac:spMk id="17" creationId="{D7361ED3-EBE5-4EFC-8DA3-D0CE4BF2F4B1}"/>
          </ac:spMkLst>
        </pc:spChg>
        <pc:spChg chg="add">
          <ac:chgData name="Kevin Bouchard" userId="2fc9e66d-ba45-474f-8a9f-7086b34a7d26" providerId="ADAL" clId="{53572380-99D5-43AC-B21B-A84B0D41D4A2}" dt="2024-01-15T15:07:30.506" v="4878" actId="26606"/>
          <ac:spMkLst>
            <pc:docMk/>
            <pc:sldMk cId="2684438432" sldId="319"/>
            <ac:spMk id="23" creationId="{5C28659E-412C-4600-B45E-BAE370BC24B9}"/>
          </ac:spMkLst>
        </pc:spChg>
        <pc:spChg chg="add">
          <ac:chgData name="Kevin Bouchard" userId="2fc9e66d-ba45-474f-8a9f-7086b34a7d26" providerId="ADAL" clId="{53572380-99D5-43AC-B21B-A84B0D41D4A2}" dt="2024-01-15T15:07:30.506" v="4878" actId="26606"/>
          <ac:spMkLst>
            <pc:docMk/>
            <pc:sldMk cId="2684438432" sldId="319"/>
            <ac:spMk id="25" creationId="{AE95896B-6905-4618-A7DF-DED8A61FBC83}"/>
          </ac:spMkLst>
        </pc:spChg>
        <pc:spChg chg="add">
          <ac:chgData name="Kevin Bouchard" userId="2fc9e66d-ba45-474f-8a9f-7086b34a7d26" providerId="ADAL" clId="{53572380-99D5-43AC-B21B-A84B0D41D4A2}" dt="2024-01-15T15:07:30.506" v="4878" actId="26606"/>
          <ac:spMkLst>
            <pc:docMk/>
            <pc:sldMk cId="2684438432" sldId="319"/>
            <ac:spMk id="27" creationId="{7748BD8C-4984-4138-94CA-2DC5F39DC379}"/>
          </ac:spMkLst>
        </pc:spChg>
        <pc:grpChg chg="add">
          <ac:chgData name="Kevin Bouchard" userId="2fc9e66d-ba45-474f-8a9f-7086b34a7d26" providerId="ADAL" clId="{53572380-99D5-43AC-B21B-A84B0D41D4A2}" dt="2024-01-15T15:07:30.506" v="4878" actId="26606"/>
          <ac:grpSpMkLst>
            <pc:docMk/>
            <pc:sldMk cId="2684438432" sldId="319"/>
            <ac:grpSpMk id="19" creationId="{85105087-7F16-4C94-837C-C45445116665}"/>
          </ac:grpSpMkLst>
        </pc:grpChg>
        <pc:picChg chg="add">
          <ac:chgData name="Kevin Bouchard" userId="2fc9e66d-ba45-474f-8a9f-7086b34a7d26" providerId="ADAL" clId="{53572380-99D5-43AC-B21B-A84B0D41D4A2}" dt="2024-01-15T15:07:30.506" v="4878" actId="26606"/>
          <ac:picMkLst>
            <pc:docMk/>
            <pc:sldMk cId="2684438432" sldId="319"/>
            <ac:picMk id="9" creationId="{F8276961-A6D3-1AAB-D952-A47D709BE2CC}"/>
          </ac:picMkLst>
        </pc:picChg>
      </pc:sldChg>
      <pc:sldChg chg="addSp modSp mod modNotesTx">
        <pc:chgData name="Kevin Bouchard" userId="2fc9e66d-ba45-474f-8a9f-7086b34a7d26" providerId="ADAL" clId="{53572380-99D5-43AC-B21B-A84B0D41D4A2}" dt="2024-01-17T19:37:19.341" v="17414"/>
        <pc:sldMkLst>
          <pc:docMk/>
          <pc:sldMk cId="3531195312" sldId="320"/>
        </pc:sldMkLst>
        <pc:spChg chg="mod">
          <ac:chgData name="Kevin Bouchard" userId="2fc9e66d-ba45-474f-8a9f-7086b34a7d26" providerId="ADAL" clId="{53572380-99D5-43AC-B21B-A84B0D41D4A2}" dt="2024-01-17T16:52:37.783" v="16047" actId="20577"/>
          <ac:spMkLst>
            <pc:docMk/>
            <pc:sldMk cId="3531195312" sldId="320"/>
            <ac:spMk id="2" creationId="{75536249-2923-4916-9E39-7CC2EEBED88E}"/>
          </ac:spMkLst>
        </pc:spChg>
        <pc:spChg chg="mod">
          <ac:chgData name="Kevin Bouchard" userId="2fc9e66d-ba45-474f-8a9f-7086b34a7d26" providerId="ADAL" clId="{53572380-99D5-43AC-B21B-A84B0D41D4A2}" dt="2024-01-17T16:54:15.112" v="16254" actId="20577"/>
          <ac:spMkLst>
            <pc:docMk/>
            <pc:sldMk cId="3531195312" sldId="320"/>
            <ac:spMk id="3" creationId="{E9F9FA68-D20F-4024-9C5C-59A0F9E9E2BB}"/>
          </ac:spMkLst>
        </pc:spChg>
        <pc:spChg chg="add mod">
          <ac:chgData name="Kevin Bouchard" userId="2fc9e66d-ba45-474f-8a9f-7086b34a7d26" providerId="ADAL" clId="{53572380-99D5-43AC-B21B-A84B0D41D4A2}" dt="2024-01-17T19:37:19.341" v="17414"/>
          <ac:spMkLst>
            <pc:docMk/>
            <pc:sldMk cId="3531195312" sldId="320"/>
            <ac:spMk id="4" creationId="{87AB7B2A-0E23-AFBF-8E6F-F7F46BE2D79E}"/>
          </ac:spMkLst>
        </pc:spChg>
        <pc:spChg chg="mod">
          <ac:chgData name="Kevin Bouchard" userId="2fc9e66d-ba45-474f-8a9f-7086b34a7d26" providerId="ADAL" clId="{53572380-99D5-43AC-B21B-A84B0D41D4A2}" dt="2024-01-17T17:46:12.889" v="16304" actId="20577"/>
          <ac:spMkLst>
            <pc:docMk/>
            <pc:sldMk cId="3531195312" sldId="320"/>
            <ac:spMk id="5" creationId="{A44DBA48-09CF-48CB-9671-A4D15C6D64C7}"/>
          </ac:spMkLst>
        </pc:spChg>
        <pc:spChg chg="mod">
          <ac:chgData name="Kevin Bouchard" userId="2fc9e66d-ba45-474f-8a9f-7086b34a7d26" providerId="ADAL" clId="{53572380-99D5-43AC-B21B-A84B0D41D4A2}" dt="2024-01-17T18:02:04.485" v="16848" actId="20577"/>
          <ac:spMkLst>
            <pc:docMk/>
            <pc:sldMk cId="3531195312" sldId="320"/>
            <ac:spMk id="6" creationId="{3617D0D8-D945-446F-BB25-073AE16AE313}"/>
          </ac:spMkLst>
        </pc:spChg>
        <pc:spChg chg="mod">
          <ac:chgData name="Kevin Bouchard" userId="2fc9e66d-ba45-474f-8a9f-7086b34a7d26" providerId="ADAL" clId="{53572380-99D5-43AC-B21B-A84B0D41D4A2}" dt="2024-01-15T01:13:44.460" v="103"/>
          <ac:spMkLst>
            <pc:docMk/>
            <pc:sldMk cId="3531195312" sldId="320"/>
            <ac:spMk id="8" creationId="{90CC1C4C-2DBF-8622-05C5-507D8905657C}"/>
          </ac:spMkLst>
        </pc:spChg>
      </pc:sldChg>
      <pc:sldChg chg="addSp delSp modSp mod modNotes modNotesTx">
        <pc:chgData name="Kevin Bouchard" userId="2fc9e66d-ba45-474f-8a9f-7086b34a7d26" providerId="ADAL" clId="{53572380-99D5-43AC-B21B-A84B0D41D4A2}" dt="2024-01-17T19:37:17.932" v="17413"/>
        <pc:sldMkLst>
          <pc:docMk/>
          <pc:sldMk cId="3683049925" sldId="321"/>
        </pc:sldMkLst>
        <pc:spChg chg="mod">
          <ac:chgData name="Kevin Bouchard" userId="2fc9e66d-ba45-474f-8a9f-7086b34a7d26" providerId="ADAL" clId="{53572380-99D5-43AC-B21B-A84B0D41D4A2}" dt="2024-01-17T17:47:27.386" v="16405" actId="20577"/>
          <ac:spMkLst>
            <pc:docMk/>
            <pc:sldMk cId="3683049925" sldId="321"/>
            <ac:spMk id="2" creationId="{77F13ED5-9808-4602-938B-2BA61AECC44B}"/>
          </ac:spMkLst>
        </pc:spChg>
        <pc:spChg chg="mod">
          <ac:chgData name="Kevin Bouchard" userId="2fc9e66d-ba45-474f-8a9f-7086b34a7d26" providerId="ADAL" clId="{53572380-99D5-43AC-B21B-A84B0D41D4A2}" dt="2024-01-17T17:48:58.904" v="16598" actId="20577"/>
          <ac:spMkLst>
            <pc:docMk/>
            <pc:sldMk cId="3683049925" sldId="321"/>
            <ac:spMk id="3" creationId="{1E030A56-D450-4425-A3C6-F13458F2799C}"/>
          </ac:spMkLst>
        </pc:spChg>
        <pc:spChg chg="add mod">
          <ac:chgData name="Kevin Bouchard" userId="2fc9e66d-ba45-474f-8a9f-7086b34a7d26" providerId="ADAL" clId="{53572380-99D5-43AC-B21B-A84B0D41D4A2}" dt="2024-01-17T19:37:17.932" v="17413"/>
          <ac:spMkLst>
            <pc:docMk/>
            <pc:sldMk cId="3683049925" sldId="321"/>
            <ac:spMk id="4" creationId="{E1EAC784-1ADD-3059-15E0-3B35BBB5BBDE}"/>
          </ac:spMkLst>
        </pc:spChg>
        <pc:spChg chg="mod">
          <ac:chgData name="Kevin Bouchard" userId="2fc9e66d-ba45-474f-8a9f-7086b34a7d26" providerId="ADAL" clId="{53572380-99D5-43AC-B21B-A84B0D41D4A2}" dt="2024-01-17T17:49:04.693" v="16599" actId="1076"/>
          <ac:spMkLst>
            <pc:docMk/>
            <pc:sldMk cId="3683049925" sldId="321"/>
            <ac:spMk id="5" creationId="{E6917552-8800-4490-8ED1-D14E4D837B30}"/>
          </ac:spMkLst>
        </pc:spChg>
        <pc:spChg chg="mod">
          <ac:chgData name="Kevin Bouchard" userId="2fc9e66d-ba45-474f-8a9f-7086b34a7d26" providerId="ADAL" clId="{53572380-99D5-43AC-B21B-A84B0D41D4A2}" dt="2024-01-17T17:49:07.023" v="16600" actId="1076"/>
          <ac:spMkLst>
            <pc:docMk/>
            <pc:sldMk cId="3683049925" sldId="321"/>
            <ac:spMk id="6" creationId="{943B0CF4-47BA-4143-A669-5CFCCF900365}"/>
          </ac:spMkLst>
        </pc:spChg>
        <pc:spChg chg="mod">
          <ac:chgData name="Kevin Bouchard" userId="2fc9e66d-ba45-474f-8a9f-7086b34a7d26" providerId="ADAL" clId="{53572380-99D5-43AC-B21B-A84B0D41D4A2}" dt="2024-01-15T01:13:44.460" v="103"/>
          <ac:spMkLst>
            <pc:docMk/>
            <pc:sldMk cId="3683049925" sldId="321"/>
            <ac:spMk id="11" creationId="{27F19C2F-6925-F77E-5D01-3B791A4F49FD}"/>
          </ac:spMkLst>
        </pc:spChg>
        <pc:spChg chg="mod">
          <ac:chgData name="Kevin Bouchard" userId="2fc9e66d-ba45-474f-8a9f-7086b34a7d26" providerId="ADAL" clId="{53572380-99D5-43AC-B21B-A84B0D41D4A2}" dt="2024-01-15T01:13:44.460" v="103"/>
          <ac:spMkLst>
            <pc:docMk/>
            <pc:sldMk cId="3683049925" sldId="321"/>
            <ac:spMk id="23" creationId="{92D39EF8-E466-4E72-BB00-BA805D88FDC5}"/>
          </ac:spMkLst>
        </pc:spChg>
        <pc:spChg chg="mod">
          <ac:chgData name="Kevin Bouchard" userId="2fc9e66d-ba45-474f-8a9f-7086b34a7d26" providerId="ADAL" clId="{53572380-99D5-43AC-B21B-A84B0D41D4A2}" dt="2024-01-17T17:49:23.945" v="16622" actId="20577"/>
          <ac:spMkLst>
            <pc:docMk/>
            <pc:sldMk cId="3683049925" sldId="321"/>
            <ac:spMk id="24" creationId="{04B9DB3B-9D9B-47B2-8581-D9BDEEAD1F37}"/>
          </ac:spMkLst>
        </pc:spChg>
        <pc:spChg chg="mod">
          <ac:chgData name="Kevin Bouchard" userId="2fc9e66d-ba45-474f-8a9f-7086b34a7d26" providerId="ADAL" clId="{53572380-99D5-43AC-B21B-A84B0D41D4A2}" dt="2024-01-17T17:49:24.665" v="16623" actId="20577"/>
          <ac:spMkLst>
            <pc:docMk/>
            <pc:sldMk cId="3683049925" sldId="321"/>
            <ac:spMk id="25" creationId="{E85D0A09-CA94-49BA-B177-0513D35113FB}"/>
          </ac:spMkLst>
        </pc:spChg>
        <pc:spChg chg="mod">
          <ac:chgData name="Kevin Bouchard" userId="2fc9e66d-ba45-474f-8a9f-7086b34a7d26" providerId="ADAL" clId="{53572380-99D5-43AC-B21B-A84B0D41D4A2}" dt="2024-01-17T17:49:14.366" v="16610" actId="20577"/>
          <ac:spMkLst>
            <pc:docMk/>
            <pc:sldMk cId="3683049925" sldId="321"/>
            <ac:spMk id="26" creationId="{0D9E5F22-9EFC-42A0-BE4C-235859AFAC21}"/>
          </ac:spMkLst>
        </pc:spChg>
        <pc:spChg chg="mod">
          <ac:chgData name="Kevin Bouchard" userId="2fc9e66d-ba45-474f-8a9f-7086b34a7d26" providerId="ADAL" clId="{53572380-99D5-43AC-B21B-A84B0D41D4A2}" dt="2024-01-17T17:49:19.714" v="16621" actId="20577"/>
          <ac:spMkLst>
            <pc:docMk/>
            <pc:sldMk cId="3683049925" sldId="321"/>
            <ac:spMk id="27" creationId="{8220A461-21A1-48CD-A900-5D2D2C766262}"/>
          </ac:spMkLst>
        </pc:spChg>
        <pc:spChg chg="mod">
          <ac:chgData name="Kevin Bouchard" userId="2fc9e66d-ba45-474f-8a9f-7086b34a7d26" providerId="ADAL" clId="{53572380-99D5-43AC-B21B-A84B0D41D4A2}" dt="2024-01-15T01:13:44.460" v="103"/>
          <ac:spMkLst>
            <pc:docMk/>
            <pc:sldMk cId="3683049925" sldId="321"/>
            <ac:spMk id="28" creationId="{343769D4-6FEE-45B0-991A-7063E96D03BE}"/>
          </ac:spMkLst>
        </pc:spChg>
        <pc:spChg chg="mod">
          <ac:chgData name="Kevin Bouchard" userId="2fc9e66d-ba45-474f-8a9f-7086b34a7d26" providerId="ADAL" clId="{53572380-99D5-43AC-B21B-A84B0D41D4A2}" dt="2024-01-15T01:13:44.460" v="103"/>
          <ac:spMkLst>
            <pc:docMk/>
            <pc:sldMk cId="3683049925" sldId="321"/>
            <ac:spMk id="29" creationId="{D55F5F33-91E4-4E62-AC2A-9E79DD99DB5F}"/>
          </ac:spMkLst>
        </pc:spChg>
        <pc:spChg chg="mod">
          <ac:chgData name="Kevin Bouchard" userId="2fc9e66d-ba45-474f-8a9f-7086b34a7d26" providerId="ADAL" clId="{53572380-99D5-43AC-B21B-A84B0D41D4A2}" dt="2024-01-15T01:13:44.460" v="103"/>
          <ac:spMkLst>
            <pc:docMk/>
            <pc:sldMk cId="3683049925" sldId="321"/>
            <ac:spMk id="33" creationId="{FAE8D16E-66D8-46F7-82D7-3DDA9F0CD5D4}"/>
          </ac:spMkLst>
        </pc:spChg>
        <pc:spChg chg="mod">
          <ac:chgData name="Kevin Bouchard" userId="2fc9e66d-ba45-474f-8a9f-7086b34a7d26" providerId="ADAL" clId="{53572380-99D5-43AC-B21B-A84B0D41D4A2}" dt="2024-01-15T01:13:44.460" v="103"/>
          <ac:spMkLst>
            <pc:docMk/>
            <pc:sldMk cId="3683049925" sldId="321"/>
            <ac:spMk id="34" creationId="{506562F5-A347-4FFD-B2B8-A6031E450811}"/>
          </ac:spMkLst>
        </pc:spChg>
        <pc:spChg chg="mod">
          <ac:chgData name="Kevin Bouchard" userId="2fc9e66d-ba45-474f-8a9f-7086b34a7d26" providerId="ADAL" clId="{53572380-99D5-43AC-B21B-A84B0D41D4A2}" dt="2024-01-15T01:13:44.460" v="103"/>
          <ac:spMkLst>
            <pc:docMk/>
            <pc:sldMk cId="3683049925" sldId="321"/>
            <ac:spMk id="35" creationId="{553C058B-57DE-48ED-B467-0912D6E1A78A}"/>
          </ac:spMkLst>
        </pc:spChg>
        <pc:grpChg chg="mod">
          <ac:chgData name="Kevin Bouchard" userId="2fc9e66d-ba45-474f-8a9f-7086b34a7d26" providerId="ADAL" clId="{53572380-99D5-43AC-B21B-A84B0D41D4A2}" dt="2024-01-15T01:13:44.460" v="103"/>
          <ac:grpSpMkLst>
            <pc:docMk/>
            <pc:sldMk cId="3683049925" sldId="321"/>
            <ac:grpSpMk id="15" creationId="{0FB60330-5DB6-4BAD-8624-7F9E0886B6F3}"/>
          </ac:grpSpMkLst>
        </pc:grpChg>
        <pc:inkChg chg="mod">
          <ac:chgData name="Kevin Bouchard" userId="2fc9e66d-ba45-474f-8a9f-7086b34a7d26" providerId="ADAL" clId="{53572380-99D5-43AC-B21B-A84B0D41D4A2}" dt="2024-01-15T01:13:44.460" v="103"/>
          <ac:inkMkLst>
            <pc:docMk/>
            <pc:sldMk cId="3683049925" sldId="321"/>
            <ac:inkMk id="7" creationId="{79DD921E-6ACC-42A7-AC05-4D05A8463587}"/>
          </ac:inkMkLst>
        </pc:inkChg>
        <pc:inkChg chg="mod">
          <ac:chgData name="Kevin Bouchard" userId="2fc9e66d-ba45-474f-8a9f-7086b34a7d26" providerId="ADAL" clId="{53572380-99D5-43AC-B21B-A84B0D41D4A2}" dt="2024-01-15T01:13:44.460" v="103"/>
          <ac:inkMkLst>
            <pc:docMk/>
            <pc:sldMk cId="3683049925" sldId="321"/>
            <ac:inkMk id="8" creationId="{68095731-CC1E-406F-B02E-6B55DF0215AE}"/>
          </ac:inkMkLst>
        </pc:inkChg>
        <pc:inkChg chg="mod">
          <ac:chgData name="Kevin Bouchard" userId="2fc9e66d-ba45-474f-8a9f-7086b34a7d26" providerId="ADAL" clId="{53572380-99D5-43AC-B21B-A84B0D41D4A2}" dt="2024-01-15T01:13:44.460" v="103"/>
          <ac:inkMkLst>
            <pc:docMk/>
            <pc:sldMk cId="3683049925" sldId="321"/>
            <ac:inkMk id="9" creationId="{974B6573-5762-404D-A54D-1A3DBE8D19B9}"/>
          </ac:inkMkLst>
        </pc:inkChg>
        <pc:inkChg chg="mod">
          <ac:chgData name="Kevin Bouchard" userId="2fc9e66d-ba45-474f-8a9f-7086b34a7d26" providerId="ADAL" clId="{53572380-99D5-43AC-B21B-A84B0D41D4A2}" dt="2024-01-15T01:13:44.460" v="103"/>
          <ac:inkMkLst>
            <pc:docMk/>
            <pc:sldMk cId="3683049925" sldId="321"/>
            <ac:inkMk id="10" creationId="{4DD0563F-FDDF-440A-A8B4-21532CB319A5}"/>
          </ac:inkMkLst>
        </pc:inkChg>
        <pc:inkChg chg="mod">
          <ac:chgData name="Kevin Bouchard" userId="2fc9e66d-ba45-474f-8a9f-7086b34a7d26" providerId="ADAL" clId="{53572380-99D5-43AC-B21B-A84B0D41D4A2}" dt="2024-01-15T01:13:44.460" v="103"/>
          <ac:inkMkLst>
            <pc:docMk/>
            <pc:sldMk cId="3683049925" sldId="321"/>
            <ac:inkMk id="12" creationId="{0902A716-0352-427C-85B8-0DF8C8DFEAFE}"/>
          </ac:inkMkLst>
        </pc:inkChg>
        <pc:inkChg chg="mod">
          <ac:chgData name="Kevin Bouchard" userId="2fc9e66d-ba45-474f-8a9f-7086b34a7d26" providerId="ADAL" clId="{53572380-99D5-43AC-B21B-A84B0D41D4A2}" dt="2024-01-15T01:13:44.460" v="103"/>
          <ac:inkMkLst>
            <pc:docMk/>
            <pc:sldMk cId="3683049925" sldId="321"/>
            <ac:inkMk id="14" creationId="{3FBA002E-07A8-4720-A5FD-CC0D807593B3}"/>
          </ac:inkMkLst>
        </pc:inkChg>
        <pc:inkChg chg="del mod">
          <ac:chgData name="Kevin Bouchard" userId="2fc9e66d-ba45-474f-8a9f-7086b34a7d26" providerId="ADAL" clId="{53572380-99D5-43AC-B21B-A84B0D41D4A2}" dt="2024-01-17T17:47:42.622" v="16407" actId="478"/>
          <ac:inkMkLst>
            <pc:docMk/>
            <pc:sldMk cId="3683049925" sldId="321"/>
            <ac:inkMk id="16" creationId="{2D3E8E6C-02A6-4C5D-9E4B-3275245608ED}"/>
          </ac:inkMkLst>
        </pc:inkChg>
      </pc:sldChg>
      <pc:sldChg chg="addSp delSp modSp mod modNotes">
        <pc:chgData name="Kevin Bouchard" userId="2fc9e66d-ba45-474f-8a9f-7086b34a7d26" providerId="ADAL" clId="{53572380-99D5-43AC-B21B-A84B0D41D4A2}" dt="2024-01-17T18:06:03.637" v="16994" actId="21"/>
        <pc:sldMkLst>
          <pc:docMk/>
          <pc:sldMk cId="2587594008" sldId="322"/>
        </pc:sldMkLst>
        <pc:spChg chg="mod">
          <ac:chgData name="Kevin Bouchard" userId="2fc9e66d-ba45-474f-8a9f-7086b34a7d26" providerId="ADAL" clId="{53572380-99D5-43AC-B21B-A84B0D41D4A2}" dt="2024-01-17T17:49:35.313" v="16624" actId="20577"/>
          <ac:spMkLst>
            <pc:docMk/>
            <pc:sldMk cId="2587594008" sldId="322"/>
            <ac:spMk id="2" creationId="{885876CA-7808-4A11-8FD5-6995400D9570}"/>
          </ac:spMkLst>
        </pc:spChg>
        <pc:spChg chg="mod">
          <ac:chgData name="Kevin Bouchard" userId="2fc9e66d-ba45-474f-8a9f-7086b34a7d26" providerId="ADAL" clId="{53572380-99D5-43AC-B21B-A84B0D41D4A2}" dt="2024-01-17T18:03:53.512" v="16897" actId="20577"/>
          <ac:spMkLst>
            <pc:docMk/>
            <pc:sldMk cId="2587594008" sldId="322"/>
            <ac:spMk id="3" creationId="{D1004687-9F30-4C5F-8209-F6B3233ECDA8}"/>
          </ac:spMkLst>
        </pc:spChg>
        <pc:spChg chg="add mod">
          <ac:chgData name="Kevin Bouchard" userId="2fc9e66d-ba45-474f-8a9f-7086b34a7d26" providerId="ADAL" clId="{53572380-99D5-43AC-B21B-A84B0D41D4A2}" dt="2024-01-17T18:05:37.878" v="16985" actId="20577"/>
          <ac:spMkLst>
            <pc:docMk/>
            <pc:sldMk cId="2587594008" sldId="322"/>
            <ac:spMk id="4" creationId="{C437D7F3-1A2B-9EBF-2F73-24636632B3CD}"/>
          </ac:spMkLst>
        </pc:spChg>
        <pc:spChg chg="mod">
          <ac:chgData name="Kevin Bouchard" userId="2fc9e66d-ba45-474f-8a9f-7086b34a7d26" providerId="ADAL" clId="{53572380-99D5-43AC-B21B-A84B0D41D4A2}" dt="2024-01-15T01:13:44.460" v="103"/>
          <ac:spMkLst>
            <pc:docMk/>
            <pc:sldMk cId="2587594008" sldId="322"/>
            <ac:spMk id="5" creationId="{D5AC2D5C-389B-4130-A3FE-D29612F4CDE5}"/>
          </ac:spMkLst>
        </pc:spChg>
        <pc:spChg chg="mod">
          <ac:chgData name="Kevin Bouchard" userId="2fc9e66d-ba45-474f-8a9f-7086b34a7d26" providerId="ADAL" clId="{53572380-99D5-43AC-B21B-A84B0D41D4A2}" dt="2024-01-15T01:13:44.460" v="103"/>
          <ac:spMkLst>
            <pc:docMk/>
            <pc:sldMk cId="2587594008" sldId="322"/>
            <ac:spMk id="6" creationId="{561C3758-A808-B6BD-3C74-711B79B3D3C1}"/>
          </ac:spMkLst>
        </pc:spChg>
        <pc:spChg chg="del mod">
          <ac:chgData name="Kevin Bouchard" userId="2fc9e66d-ba45-474f-8a9f-7086b34a7d26" providerId="ADAL" clId="{53572380-99D5-43AC-B21B-A84B0D41D4A2}" dt="2024-01-17T18:06:03.637" v="16994" actId="21"/>
          <ac:spMkLst>
            <pc:docMk/>
            <pc:sldMk cId="2587594008" sldId="322"/>
            <ac:spMk id="7" creationId="{28EB86D2-B737-70EA-F7A3-BFB7EF9CA782}"/>
          </ac:spMkLst>
        </pc:spChg>
        <pc:spChg chg="mod">
          <ac:chgData name="Kevin Bouchard" userId="2fc9e66d-ba45-474f-8a9f-7086b34a7d26" providerId="ADAL" clId="{53572380-99D5-43AC-B21B-A84B0D41D4A2}" dt="2024-01-15T01:13:44.460" v="103"/>
          <ac:spMkLst>
            <pc:docMk/>
            <pc:sldMk cId="2587594008" sldId="322"/>
            <ac:spMk id="9" creationId="{E3ECAB45-0217-424C-8757-A1E914E285BE}"/>
          </ac:spMkLst>
        </pc:spChg>
        <pc:spChg chg="mod">
          <ac:chgData name="Kevin Bouchard" userId="2fc9e66d-ba45-474f-8a9f-7086b34a7d26" providerId="ADAL" clId="{53572380-99D5-43AC-B21B-A84B0D41D4A2}" dt="2024-01-15T01:13:44.460" v="103"/>
          <ac:spMkLst>
            <pc:docMk/>
            <pc:sldMk cId="2587594008" sldId="322"/>
            <ac:spMk id="15" creationId="{F42C44FC-DBE6-4D5D-AA68-E9A66EFF901A}"/>
          </ac:spMkLst>
        </pc:spChg>
        <pc:spChg chg="mod">
          <ac:chgData name="Kevin Bouchard" userId="2fc9e66d-ba45-474f-8a9f-7086b34a7d26" providerId="ADAL" clId="{53572380-99D5-43AC-B21B-A84B0D41D4A2}" dt="2024-01-15T01:13:44.460" v="103"/>
          <ac:spMkLst>
            <pc:docMk/>
            <pc:sldMk cId="2587594008" sldId="322"/>
            <ac:spMk id="16" creationId="{148953E1-34B1-4DCE-AB13-8B3717BA2333}"/>
          </ac:spMkLst>
        </pc:spChg>
        <pc:spChg chg="mod">
          <ac:chgData name="Kevin Bouchard" userId="2fc9e66d-ba45-474f-8a9f-7086b34a7d26" providerId="ADAL" clId="{53572380-99D5-43AC-B21B-A84B0D41D4A2}" dt="2024-01-15T01:13:44.460" v="103"/>
          <ac:spMkLst>
            <pc:docMk/>
            <pc:sldMk cId="2587594008" sldId="322"/>
            <ac:spMk id="17" creationId="{9C0EA14A-E576-41ED-AA7F-9DFFB68292CE}"/>
          </ac:spMkLst>
        </pc:spChg>
        <pc:spChg chg="mod">
          <ac:chgData name="Kevin Bouchard" userId="2fc9e66d-ba45-474f-8a9f-7086b34a7d26" providerId="ADAL" clId="{53572380-99D5-43AC-B21B-A84B0D41D4A2}" dt="2024-01-15T01:13:44.460" v="103"/>
          <ac:spMkLst>
            <pc:docMk/>
            <pc:sldMk cId="2587594008" sldId="322"/>
            <ac:spMk id="18" creationId="{30FD1747-FC42-4748-B87C-ADDD206D8DAE}"/>
          </ac:spMkLst>
        </pc:spChg>
        <pc:spChg chg="mod">
          <ac:chgData name="Kevin Bouchard" userId="2fc9e66d-ba45-474f-8a9f-7086b34a7d26" providerId="ADAL" clId="{53572380-99D5-43AC-B21B-A84B0D41D4A2}" dt="2024-01-15T01:13:44.460" v="103"/>
          <ac:spMkLst>
            <pc:docMk/>
            <pc:sldMk cId="2587594008" sldId="322"/>
            <ac:spMk id="19" creationId="{3C5C7B4D-75E9-47CE-AB70-6B029510D98F}"/>
          </ac:spMkLst>
        </pc:spChg>
        <pc:spChg chg="mod">
          <ac:chgData name="Kevin Bouchard" userId="2fc9e66d-ba45-474f-8a9f-7086b34a7d26" providerId="ADAL" clId="{53572380-99D5-43AC-B21B-A84B0D41D4A2}" dt="2024-01-15T01:13:44.460" v="103"/>
          <ac:spMkLst>
            <pc:docMk/>
            <pc:sldMk cId="2587594008" sldId="322"/>
            <ac:spMk id="20" creationId="{DE8C5E75-B6A3-4198-ACB8-886F729771C9}"/>
          </ac:spMkLst>
        </pc:spChg>
        <pc:spChg chg="mod">
          <ac:chgData name="Kevin Bouchard" userId="2fc9e66d-ba45-474f-8a9f-7086b34a7d26" providerId="ADAL" clId="{53572380-99D5-43AC-B21B-A84B0D41D4A2}" dt="2024-01-15T01:13:44.460" v="103"/>
          <ac:spMkLst>
            <pc:docMk/>
            <pc:sldMk cId="2587594008" sldId="322"/>
            <ac:spMk id="21" creationId="{498261E6-3BF3-4AAF-A38F-D5E05043F02A}"/>
          </ac:spMkLst>
        </pc:spChg>
        <pc:spChg chg="mod">
          <ac:chgData name="Kevin Bouchard" userId="2fc9e66d-ba45-474f-8a9f-7086b34a7d26" providerId="ADAL" clId="{53572380-99D5-43AC-B21B-A84B0D41D4A2}" dt="2024-01-15T01:13:44.460" v="103"/>
          <ac:spMkLst>
            <pc:docMk/>
            <pc:sldMk cId="2587594008" sldId="322"/>
            <ac:spMk id="22" creationId="{B3039D83-6CF0-4B7A-871E-427876ECFA39}"/>
          </ac:spMkLst>
        </pc:spChg>
        <pc:spChg chg="mod">
          <ac:chgData name="Kevin Bouchard" userId="2fc9e66d-ba45-474f-8a9f-7086b34a7d26" providerId="ADAL" clId="{53572380-99D5-43AC-B21B-A84B0D41D4A2}" dt="2024-01-15T01:13:44.460" v="103"/>
          <ac:spMkLst>
            <pc:docMk/>
            <pc:sldMk cId="2587594008" sldId="322"/>
            <ac:spMk id="23" creationId="{DD2FB0AE-2719-4D11-A120-05C2FBCE3C4E}"/>
          </ac:spMkLst>
        </pc:spChg>
        <pc:spChg chg="mod">
          <ac:chgData name="Kevin Bouchard" userId="2fc9e66d-ba45-474f-8a9f-7086b34a7d26" providerId="ADAL" clId="{53572380-99D5-43AC-B21B-A84B0D41D4A2}" dt="2024-01-15T01:13:44.460" v="103"/>
          <ac:spMkLst>
            <pc:docMk/>
            <pc:sldMk cId="2587594008" sldId="322"/>
            <ac:spMk id="24" creationId="{EEEFDB0D-FD46-45B1-82B0-1F16C18F9ADD}"/>
          </ac:spMkLst>
        </pc:spChg>
        <pc:spChg chg="mod">
          <ac:chgData name="Kevin Bouchard" userId="2fc9e66d-ba45-474f-8a9f-7086b34a7d26" providerId="ADAL" clId="{53572380-99D5-43AC-B21B-A84B0D41D4A2}" dt="2024-01-15T01:13:44.460" v="103"/>
          <ac:spMkLst>
            <pc:docMk/>
            <pc:sldMk cId="2587594008" sldId="322"/>
            <ac:spMk id="25" creationId="{D5533016-6AF8-41A8-95C6-55365B652FB4}"/>
          </ac:spMkLst>
        </pc:spChg>
        <pc:spChg chg="mod">
          <ac:chgData name="Kevin Bouchard" userId="2fc9e66d-ba45-474f-8a9f-7086b34a7d26" providerId="ADAL" clId="{53572380-99D5-43AC-B21B-A84B0D41D4A2}" dt="2024-01-15T01:13:44.460" v="103"/>
          <ac:spMkLst>
            <pc:docMk/>
            <pc:sldMk cId="2587594008" sldId="322"/>
            <ac:spMk id="26" creationId="{2CC09C17-10B9-473A-9687-BDF8E87A0F7A}"/>
          </ac:spMkLst>
        </pc:spChg>
        <pc:spChg chg="mod">
          <ac:chgData name="Kevin Bouchard" userId="2fc9e66d-ba45-474f-8a9f-7086b34a7d26" providerId="ADAL" clId="{53572380-99D5-43AC-B21B-A84B0D41D4A2}" dt="2024-01-15T01:13:44.460" v="103"/>
          <ac:spMkLst>
            <pc:docMk/>
            <pc:sldMk cId="2587594008" sldId="322"/>
            <ac:spMk id="30" creationId="{CE7BA141-7337-4A3B-93F6-67CD022EA990}"/>
          </ac:spMkLst>
        </pc:spChg>
        <pc:spChg chg="mod">
          <ac:chgData name="Kevin Bouchard" userId="2fc9e66d-ba45-474f-8a9f-7086b34a7d26" providerId="ADAL" clId="{53572380-99D5-43AC-B21B-A84B0D41D4A2}" dt="2024-01-17T17:57:30.874" v="16625" actId="1076"/>
          <ac:spMkLst>
            <pc:docMk/>
            <pc:sldMk cId="2587594008" sldId="322"/>
            <ac:spMk id="33" creationId="{42D9ECED-30AC-47C3-BFD4-C965C127608C}"/>
          </ac:spMkLst>
        </pc:spChg>
        <pc:grpChg chg="mod">
          <ac:chgData name="Kevin Bouchard" userId="2fc9e66d-ba45-474f-8a9f-7086b34a7d26" providerId="ADAL" clId="{53572380-99D5-43AC-B21B-A84B0D41D4A2}" dt="2024-01-15T01:13:44.460" v="103"/>
          <ac:grpSpMkLst>
            <pc:docMk/>
            <pc:sldMk cId="2587594008" sldId="322"/>
            <ac:grpSpMk id="10" creationId="{1C550F7D-282A-473C-879C-CD510A347DE9}"/>
          </ac:grpSpMkLst>
        </pc:grpChg>
        <pc:grpChg chg="mod">
          <ac:chgData name="Kevin Bouchard" userId="2fc9e66d-ba45-474f-8a9f-7086b34a7d26" providerId="ADAL" clId="{53572380-99D5-43AC-B21B-A84B0D41D4A2}" dt="2024-01-15T01:13:44.460" v="103"/>
          <ac:grpSpMkLst>
            <pc:docMk/>
            <pc:sldMk cId="2587594008" sldId="322"/>
            <ac:grpSpMk id="11" creationId="{03FC3903-DB56-4F18-9744-0532DFC75B5F}"/>
          </ac:grpSpMkLst>
        </pc:grpChg>
        <pc:grpChg chg="mod">
          <ac:chgData name="Kevin Bouchard" userId="2fc9e66d-ba45-474f-8a9f-7086b34a7d26" providerId="ADAL" clId="{53572380-99D5-43AC-B21B-A84B0D41D4A2}" dt="2024-01-15T01:13:44.460" v="103"/>
          <ac:grpSpMkLst>
            <pc:docMk/>
            <pc:sldMk cId="2587594008" sldId="322"/>
            <ac:grpSpMk id="12" creationId="{3A5198C5-1EF2-4C11-99AB-EF11855F705B}"/>
          </ac:grpSpMkLst>
        </pc:grpChg>
        <pc:grpChg chg="mod">
          <ac:chgData name="Kevin Bouchard" userId="2fc9e66d-ba45-474f-8a9f-7086b34a7d26" providerId="ADAL" clId="{53572380-99D5-43AC-B21B-A84B0D41D4A2}" dt="2024-01-15T01:13:44.460" v="103"/>
          <ac:grpSpMkLst>
            <pc:docMk/>
            <pc:sldMk cId="2587594008" sldId="322"/>
            <ac:grpSpMk id="13" creationId="{F5351A79-80EC-4494-9E6E-2BA29B925E12}"/>
          </ac:grpSpMkLst>
        </pc:grpChg>
        <pc:grpChg chg="mod">
          <ac:chgData name="Kevin Bouchard" userId="2fc9e66d-ba45-474f-8a9f-7086b34a7d26" providerId="ADAL" clId="{53572380-99D5-43AC-B21B-A84B0D41D4A2}" dt="2024-01-15T01:13:44.460" v="103"/>
          <ac:grpSpMkLst>
            <pc:docMk/>
            <pc:sldMk cId="2587594008" sldId="322"/>
            <ac:grpSpMk id="14" creationId="{B63B744B-4844-4B2E-88EF-FA28E0474FA3}"/>
          </ac:grpSpMkLst>
        </pc:grpChg>
      </pc:sldChg>
      <pc:sldChg chg="addSp delSp modSp new mod modClrScheme chgLayout">
        <pc:chgData name="Kevin Bouchard" userId="2fc9e66d-ba45-474f-8a9f-7086b34a7d26" providerId="ADAL" clId="{53572380-99D5-43AC-B21B-A84B0D41D4A2}" dt="2024-01-17T16:48:28.430" v="15760" actId="20577"/>
        <pc:sldMkLst>
          <pc:docMk/>
          <pc:sldMk cId="4047295315" sldId="323"/>
        </pc:sldMkLst>
        <pc:spChg chg="mod ord">
          <ac:chgData name="Kevin Bouchard" userId="2fc9e66d-ba45-474f-8a9f-7086b34a7d26" providerId="ADAL" clId="{53572380-99D5-43AC-B21B-A84B0D41D4A2}" dt="2024-01-17T02:48:37.684" v="9949" actId="115"/>
          <ac:spMkLst>
            <pc:docMk/>
            <pc:sldMk cId="4047295315" sldId="323"/>
            <ac:spMk id="2" creationId="{23874AAB-71EE-A571-A27F-CE2B7340AFF5}"/>
          </ac:spMkLst>
        </pc:spChg>
        <pc:spChg chg="del mod ord">
          <ac:chgData name="Kevin Bouchard" userId="2fc9e66d-ba45-474f-8a9f-7086b34a7d26" providerId="ADAL" clId="{53572380-99D5-43AC-B21B-A84B0D41D4A2}" dt="2024-01-15T01:16:20.873" v="249" actId="700"/>
          <ac:spMkLst>
            <pc:docMk/>
            <pc:sldMk cId="4047295315" sldId="323"/>
            <ac:spMk id="3" creationId="{B6416E19-1544-E10A-1295-3129F5CB9FA4}"/>
          </ac:spMkLst>
        </pc:spChg>
        <pc:spChg chg="mod ord">
          <ac:chgData name="Kevin Bouchard" userId="2fc9e66d-ba45-474f-8a9f-7086b34a7d26" providerId="ADAL" clId="{53572380-99D5-43AC-B21B-A84B0D41D4A2}" dt="2024-01-15T01:16:20.873" v="249" actId="700"/>
          <ac:spMkLst>
            <pc:docMk/>
            <pc:sldMk cId="4047295315" sldId="323"/>
            <ac:spMk id="4" creationId="{942E8006-6640-663A-A722-F1307FAD2034}"/>
          </ac:spMkLst>
        </pc:spChg>
        <pc:spChg chg="mod ord">
          <ac:chgData name="Kevin Bouchard" userId="2fc9e66d-ba45-474f-8a9f-7086b34a7d26" providerId="ADAL" clId="{53572380-99D5-43AC-B21B-A84B0D41D4A2}" dt="2024-01-15T01:16:20.873" v="249" actId="700"/>
          <ac:spMkLst>
            <pc:docMk/>
            <pc:sldMk cId="4047295315" sldId="323"/>
            <ac:spMk id="5" creationId="{0938E7D2-C59B-4163-2D18-0D84B090EEFE}"/>
          </ac:spMkLst>
        </pc:spChg>
        <pc:spChg chg="add del mod">
          <ac:chgData name="Kevin Bouchard" userId="2fc9e66d-ba45-474f-8a9f-7086b34a7d26" providerId="ADAL" clId="{53572380-99D5-43AC-B21B-A84B0D41D4A2}" dt="2024-01-15T01:16:15.880" v="248" actId="478"/>
          <ac:spMkLst>
            <pc:docMk/>
            <pc:sldMk cId="4047295315" sldId="323"/>
            <ac:spMk id="6" creationId="{04A7F65A-1FD5-F41A-ADDD-FCA11372A291}"/>
          </ac:spMkLst>
        </pc:spChg>
        <pc:spChg chg="add del mod">
          <ac:chgData name="Kevin Bouchard" userId="2fc9e66d-ba45-474f-8a9f-7086b34a7d26" providerId="ADAL" clId="{53572380-99D5-43AC-B21B-A84B0D41D4A2}" dt="2024-01-17T02:46:23.187" v="9931" actId="478"/>
          <ac:spMkLst>
            <pc:docMk/>
            <pc:sldMk cId="4047295315" sldId="323"/>
            <ac:spMk id="6" creationId="{383516CF-E38B-A1C9-636C-DEF05BEA0883}"/>
          </ac:spMkLst>
        </pc:spChg>
        <pc:spChg chg="add mod ord">
          <ac:chgData name="Kevin Bouchard" userId="2fc9e66d-ba45-474f-8a9f-7086b34a7d26" providerId="ADAL" clId="{53572380-99D5-43AC-B21B-A84B0D41D4A2}" dt="2024-01-15T01:16:27.924" v="270" actId="20577"/>
          <ac:spMkLst>
            <pc:docMk/>
            <pc:sldMk cId="4047295315" sldId="323"/>
            <ac:spMk id="7" creationId="{73A28628-3193-EA56-E557-136CE240E6CB}"/>
          </ac:spMkLst>
        </pc:spChg>
        <pc:spChg chg="add mod ord">
          <ac:chgData name="Kevin Bouchard" userId="2fc9e66d-ba45-474f-8a9f-7086b34a7d26" providerId="ADAL" clId="{53572380-99D5-43AC-B21B-A84B0D41D4A2}" dt="2024-01-17T16:48:28.430" v="15760" actId="20577"/>
          <ac:spMkLst>
            <pc:docMk/>
            <pc:sldMk cId="4047295315" sldId="323"/>
            <ac:spMk id="8" creationId="{02205336-96FB-E197-6F11-FBDBCB0ABF4A}"/>
          </ac:spMkLst>
        </pc:spChg>
        <pc:spChg chg="add del mod ord">
          <ac:chgData name="Kevin Bouchard" userId="2fc9e66d-ba45-474f-8a9f-7086b34a7d26" providerId="ADAL" clId="{53572380-99D5-43AC-B21B-A84B0D41D4A2}" dt="2024-01-17T02:46:16.407" v="9930" actId="478"/>
          <ac:spMkLst>
            <pc:docMk/>
            <pc:sldMk cId="4047295315" sldId="323"/>
            <ac:spMk id="9" creationId="{13B84FB2-21D6-A453-6B94-EC430F8D29D0}"/>
          </ac:spMkLst>
        </pc:spChg>
        <pc:spChg chg="add del mod ord">
          <ac:chgData name="Kevin Bouchard" userId="2fc9e66d-ba45-474f-8a9f-7086b34a7d26" providerId="ADAL" clId="{53572380-99D5-43AC-B21B-A84B0D41D4A2}" dt="2024-01-17T02:46:23.187" v="9931" actId="478"/>
          <ac:spMkLst>
            <pc:docMk/>
            <pc:sldMk cId="4047295315" sldId="323"/>
            <ac:spMk id="10" creationId="{2066F747-46A3-CF82-7EFD-82D6480C3CDE}"/>
          </ac:spMkLst>
        </pc:spChg>
        <pc:spChg chg="add del mod">
          <ac:chgData name="Kevin Bouchard" userId="2fc9e66d-ba45-474f-8a9f-7086b34a7d26" providerId="ADAL" clId="{53572380-99D5-43AC-B21B-A84B0D41D4A2}" dt="2024-01-17T02:46:40.146" v="9932"/>
          <ac:spMkLst>
            <pc:docMk/>
            <pc:sldMk cId="4047295315" sldId="323"/>
            <ac:spMk id="12" creationId="{0B5A9748-739B-2E32-F6E6-AA279E7BA941}"/>
          </ac:spMkLst>
        </pc:spChg>
        <pc:picChg chg="add mod ord">
          <ac:chgData name="Kevin Bouchard" userId="2fc9e66d-ba45-474f-8a9f-7086b34a7d26" providerId="ADAL" clId="{53572380-99D5-43AC-B21B-A84B0D41D4A2}" dt="2024-01-17T02:47:46.451" v="9943" actId="1076"/>
          <ac:picMkLst>
            <pc:docMk/>
            <pc:sldMk cId="4047295315" sldId="323"/>
            <ac:picMk id="14" creationId="{4077103F-FC91-78A6-C347-002B1EB9AC2A}"/>
          </ac:picMkLst>
        </pc:picChg>
      </pc:sldChg>
      <pc:sldChg chg="addSp delSp modSp new mod setBg modClrScheme chgLayout">
        <pc:chgData name="Kevin Bouchard" userId="2fc9e66d-ba45-474f-8a9f-7086b34a7d26" providerId="ADAL" clId="{53572380-99D5-43AC-B21B-A84B0D41D4A2}" dt="2024-01-17T02:56:32.703" v="10512" actId="20577"/>
        <pc:sldMkLst>
          <pc:docMk/>
          <pc:sldMk cId="166359227" sldId="324"/>
        </pc:sldMkLst>
        <pc:spChg chg="del mod ord">
          <ac:chgData name="Kevin Bouchard" userId="2fc9e66d-ba45-474f-8a9f-7086b34a7d26" providerId="ADAL" clId="{53572380-99D5-43AC-B21B-A84B0D41D4A2}" dt="2024-01-17T02:49:49.285" v="9951" actId="700"/>
          <ac:spMkLst>
            <pc:docMk/>
            <pc:sldMk cId="166359227" sldId="324"/>
            <ac:spMk id="2" creationId="{1F2D91BD-D6D3-80DA-8519-B9E7E33DB549}"/>
          </ac:spMkLst>
        </pc:spChg>
        <pc:spChg chg="del">
          <ac:chgData name="Kevin Bouchard" userId="2fc9e66d-ba45-474f-8a9f-7086b34a7d26" providerId="ADAL" clId="{53572380-99D5-43AC-B21B-A84B0D41D4A2}" dt="2024-01-17T02:49:49.285" v="9951" actId="700"/>
          <ac:spMkLst>
            <pc:docMk/>
            <pc:sldMk cId="166359227" sldId="324"/>
            <ac:spMk id="3" creationId="{77BFA844-8BD3-2B85-F6C7-CF13AEC44043}"/>
          </ac:spMkLst>
        </pc:spChg>
        <pc:spChg chg="del mod ord">
          <ac:chgData name="Kevin Bouchard" userId="2fc9e66d-ba45-474f-8a9f-7086b34a7d26" providerId="ADAL" clId="{53572380-99D5-43AC-B21B-A84B0D41D4A2}" dt="2024-01-17T02:49:49.285" v="9951" actId="700"/>
          <ac:spMkLst>
            <pc:docMk/>
            <pc:sldMk cId="166359227" sldId="324"/>
            <ac:spMk id="4" creationId="{20C974FC-E44A-DD15-838C-90F6574BFB69}"/>
          </ac:spMkLst>
        </pc:spChg>
        <pc:spChg chg="del">
          <ac:chgData name="Kevin Bouchard" userId="2fc9e66d-ba45-474f-8a9f-7086b34a7d26" providerId="ADAL" clId="{53572380-99D5-43AC-B21B-A84B0D41D4A2}" dt="2024-01-17T02:49:49.285" v="9951" actId="700"/>
          <ac:spMkLst>
            <pc:docMk/>
            <pc:sldMk cId="166359227" sldId="324"/>
            <ac:spMk id="5" creationId="{A5F85F4E-9601-FB18-71DC-486E4E48C8D8}"/>
          </ac:spMkLst>
        </pc:spChg>
        <pc:spChg chg="del">
          <ac:chgData name="Kevin Bouchard" userId="2fc9e66d-ba45-474f-8a9f-7086b34a7d26" providerId="ADAL" clId="{53572380-99D5-43AC-B21B-A84B0D41D4A2}" dt="2024-01-17T02:49:49.285" v="9951" actId="700"/>
          <ac:spMkLst>
            <pc:docMk/>
            <pc:sldMk cId="166359227" sldId="324"/>
            <ac:spMk id="6" creationId="{CEC21E56-5080-03EF-C1FB-E0ABBAF27AA6}"/>
          </ac:spMkLst>
        </pc:spChg>
        <pc:spChg chg="mod ord">
          <ac:chgData name="Kevin Bouchard" userId="2fc9e66d-ba45-474f-8a9f-7086b34a7d26" providerId="ADAL" clId="{53572380-99D5-43AC-B21B-A84B0D41D4A2}" dt="2024-01-17T02:51:53.216" v="10004" actId="26606"/>
          <ac:spMkLst>
            <pc:docMk/>
            <pc:sldMk cId="166359227" sldId="324"/>
            <ac:spMk id="7" creationId="{9FD1C292-D38D-0BEB-70D6-05C4671651B3}"/>
          </ac:spMkLst>
        </pc:spChg>
        <pc:spChg chg="mod ord">
          <ac:chgData name="Kevin Bouchard" userId="2fc9e66d-ba45-474f-8a9f-7086b34a7d26" providerId="ADAL" clId="{53572380-99D5-43AC-B21B-A84B0D41D4A2}" dt="2024-01-17T02:51:53.216" v="10004" actId="26606"/>
          <ac:spMkLst>
            <pc:docMk/>
            <pc:sldMk cId="166359227" sldId="324"/>
            <ac:spMk id="8" creationId="{9E6322EA-6FD7-9F33-3B67-A4D67E956C92}"/>
          </ac:spMkLst>
        </pc:spChg>
        <pc:spChg chg="add mod ord">
          <ac:chgData name="Kevin Bouchard" userId="2fc9e66d-ba45-474f-8a9f-7086b34a7d26" providerId="ADAL" clId="{53572380-99D5-43AC-B21B-A84B0D41D4A2}" dt="2024-01-17T02:51:53.216" v="10004" actId="26606"/>
          <ac:spMkLst>
            <pc:docMk/>
            <pc:sldMk cId="166359227" sldId="324"/>
            <ac:spMk id="9" creationId="{F49F200B-823C-8FB5-B0F8-DA84BE0014D8}"/>
          </ac:spMkLst>
        </pc:spChg>
        <pc:spChg chg="add mod ord">
          <ac:chgData name="Kevin Bouchard" userId="2fc9e66d-ba45-474f-8a9f-7086b34a7d26" providerId="ADAL" clId="{53572380-99D5-43AC-B21B-A84B0D41D4A2}" dt="2024-01-17T02:56:32.703" v="10512" actId="20577"/>
          <ac:spMkLst>
            <pc:docMk/>
            <pc:sldMk cId="166359227" sldId="324"/>
            <ac:spMk id="10" creationId="{9612DFDF-BD00-00B1-5B7F-746EC7AA46EF}"/>
          </ac:spMkLst>
        </pc:spChg>
        <pc:spChg chg="add del">
          <ac:chgData name="Kevin Bouchard" userId="2fc9e66d-ba45-474f-8a9f-7086b34a7d26" providerId="ADAL" clId="{53572380-99D5-43AC-B21B-A84B0D41D4A2}" dt="2024-01-17T02:51:53.216" v="10004" actId="26606"/>
          <ac:spMkLst>
            <pc:docMk/>
            <pc:sldMk cId="166359227" sldId="324"/>
            <ac:spMk id="16" creationId="{89C8D586-1ECD-4981-BED2-97336112C0AD}"/>
          </ac:spMkLst>
        </pc:spChg>
        <pc:grpChg chg="add del">
          <ac:chgData name="Kevin Bouchard" userId="2fc9e66d-ba45-474f-8a9f-7086b34a7d26" providerId="ADAL" clId="{53572380-99D5-43AC-B21B-A84B0D41D4A2}" dt="2024-01-17T02:51:53.216" v="10004" actId="26606"/>
          <ac:grpSpMkLst>
            <pc:docMk/>
            <pc:sldMk cId="166359227" sldId="324"/>
            <ac:grpSpMk id="18" creationId="{AF001A23-2767-4A31-BD30-56112DE9527E}"/>
          </ac:grpSpMkLst>
        </pc:grpChg>
        <pc:picChg chg="add del">
          <ac:chgData name="Kevin Bouchard" userId="2fc9e66d-ba45-474f-8a9f-7086b34a7d26" providerId="ADAL" clId="{53572380-99D5-43AC-B21B-A84B0D41D4A2}" dt="2024-01-17T02:51:53.216" v="10004" actId="26606"/>
          <ac:picMkLst>
            <pc:docMk/>
            <pc:sldMk cId="166359227" sldId="324"/>
            <ac:picMk id="12" creationId="{54A70E2B-6BC0-160E-5016-84B360A0C2E0}"/>
          </ac:picMkLst>
        </pc:picChg>
      </pc:sldChg>
      <pc:sldChg chg="modSp new del mod">
        <pc:chgData name="Kevin Bouchard" userId="2fc9e66d-ba45-474f-8a9f-7086b34a7d26" providerId="ADAL" clId="{53572380-99D5-43AC-B21B-A84B0D41D4A2}" dt="2024-01-17T02:43:21.585" v="9755" actId="47"/>
        <pc:sldMkLst>
          <pc:docMk/>
          <pc:sldMk cId="2482068511" sldId="324"/>
        </pc:sldMkLst>
        <pc:spChg chg="mod">
          <ac:chgData name="Kevin Bouchard" userId="2fc9e66d-ba45-474f-8a9f-7086b34a7d26" providerId="ADAL" clId="{53572380-99D5-43AC-B21B-A84B0D41D4A2}" dt="2024-01-15T01:25:10.686" v="1275" actId="20577"/>
          <ac:spMkLst>
            <pc:docMk/>
            <pc:sldMk cId="2482068511" sldId="324"/>
            <ac:spMk id="2" creationId="{4F8D8986-5542-9083-E853-27401587D691}"/>
          </ac:spMkLst>
        </pc:spChg>
        <pc:spChg chg="mod">
          <ac:chgData name="Kevin Bouchard" userId="2fc9e66d-ba45-474f-8a9f-7086b34a7d26" providerId="ADAL" clId="{53572380-99D5-43AC-B21B-A84B0D41D4A2}" dt="2024-01-15T02:11:01.265" v="2519" actId="20577"/>
          <ac:spMkLst>
            <pc:docMk/>
            <pc:sldMk cId="2482068511" sldId="324"/>
            <ac:spMk id="3" creationId="{B5838502-7D83-158A-36A7-A037EC8B51E1}"/>
          </ac:spMkLst>
        </pc:spChg>
      </pc:sldChg>
      <pc:sldChg chg="addSp delSp modSp new mod">
        <pc:chgData name="Kevin Bouchard" userId="2fc9e66d-ba45-474f-8a9f-7086b34a7d26" providerId="ADAL" clId="{53572380-99D5-43AC-B21B-A84B0D41D4A2}" dt="2024-01-17T03:28:08.565" v="11375" actId="20577"/>
        <pc:sldMkLst>
          <pc:docMk/>
          <pc:sldMk cId="1963381964" sldId="325"/>
        </pc:sldMkLst>
        <pc:spChg chg="mod">
          <ac:chgData name="Kevin Bouchard" userId="2fc9e66d-ba45-474f-8a9f-7086b34a7d26" providerId="ADAL" clId="{53572380-99D5-43AC-B21B-A84B0D41D4A2}" dt="2024-01-17T02:57:14.763" v="10529" actId="20577"/>
          <ac:spMkLst>
            <pc:docMk/>
            <pc:sldMk cId="1963381964" sldId="325"/>
            <ac:spMk id="2" creationId="{B953BB65-E478-AE7A-FD32-7D809283CD9C}"/>
          </ac:spMkLst>
        </pc:spChg>
        <pc:spChg chg="mod">
          <ac:chgData name="Kevin Bouchard" userId="2fc9e66d-ba45-474f-8a9f-7086b34a7d26" providerId="ADAL" clId="{53572380-99D5-43AC-B21B-A84B0D41D4A2}" dt="2024-01-17T03:28:08.565" v="11375" actId="20577"/>
          <ac:spMkLst>
            <pc:docMk/>
            <pc:sldMk cId="1963381964" sldId="325"/>
            <ac:spMk id="3" creationId="{C7B05825-9380-0624-45AD-A24FF1B87525}"/>
          </ac:spMkLst>
        </pc:spChg>
        <pc:spChg chg="add del mod">
          <ac:chgData name="Kevin Bouchard" userId="2fc9e66d-ba45-474f-8a9f-7086b34a7d26" providerId="ADAL" clId="{53572380-99D5-43AC-B21B-A84B0D41D4A2}" dt="2024-01-17T03:21:56.678" v="11281" actId="478"/>
          <ac:spMkLst>
            <pc:docMk/>
            <pc:sldMk cId="1963381964" sldId="325"/>
            <ac:spMk id="8" creationId="{0B9E92B1-2CFC-8571-8A85-33AC0ACBBC8B}"/>
          </ac:spMkLst>
        </pc:spChg>
        <pc:spChg chg="add del mod">
          <ac:chgData name="Kevin Bouchard" userId="2fc9e66d-ba45-474f-8a9f-7086b34a7d26" providerId="ADAL" clId="{53572380-99D5-43AC-B21B-A84B0D41D4A2}" dt="2024-01-17T03:21:53.862" v="11280" actId="478"/>
          <ac:spMkLst>
            <pc:docMk/>
            <pc:sldMk cId="1963381964" sldId="325"/>
            <ac:spMk id="11" creationId="{0C74DFA2-D62D-FAB8-9030-0E83AC03D4AA}"/>
          </ac:spMkLst>
        </pc:spChg>
        <pc:picChg chg="add del mod">
          <ac:chgData name="Kevin Bouchard" userId="2fc9e66d-ba45-474f-8a9f-7086b34a7d26" providerId="ADAL" clId="{53572380-99D5-43AC-B21B-A84B0D41D4A2}" dt="2024-01-17T03:21:56.678" v="11281" actId="478"/>
          <ac:picMkLst>
            <pc:docMk/>
            <pc:sldMk cId="1963381964" sldId="325"/>
            <ac:picMk id="7" creationId="{84B5B5A2-3F5C-EE7C-46C1-0857B0285F06}"/>
          </ac:picMkLst>
        </pc:picChg>
        <pc:picChg chg="add del mod">
          <ac:chgData name="Kevin Bouchard" userId="2fc9e66d-ba45-474f-8a9f-7086b34a7d26" providerId="ADAL" clId="{53572380-99D5-43AC-B21B-A84B0D41D4A2}" dt="2024-01-17T03:27:56.831" v="11374" actId="1076"/>
          <ac:picMkLst>
            <pc:docMk/>
            <pc:sldMk cId="1963381964" sldId="325"/>
            <ac:picMk id="10" creationId="{64E80C0D-8010-3469-6DF2-E5CDA53A4330}"/>
          </ac:picMkLst>
        </pc:picChg>
      </pc:sldChg>
      <pc:sldChg chg="modSp new del mod">
        <pc:chgData name="Kevin Bouchard" userId="2fc9e66d-ba45-474f-8a9f-7086b34a7d26" providerId="ADAL" clId="{53572380-99D5-43AC-B21B-A84B0D41D4A2}" dt="2024-01-17T02:43:20.593" v="9754" actId="47"/>
        <pc:sldMkLst>
          <pc:docMk/>
          <pc:sldMk cId="3125026531" sldId="325"/>
        </pc:sldMkLst>
        <pc:spChg chg="mod">
          <ac:chgData name="Kevin Bouchard" userId="2fc9e66d-ba45-474f-8a9f-7086b34a7d26" providerId="ADAL" clId="{53572380-99D5-43AC-B21B-A84B0D41D4A2}" dt="2024-01-15T01:25:26.547" v="1289" actId="20577"/>
          <ac:spMkLst>
            <pc:docMk/>
            <pc:sldMk cId="3125026531" sldId="325"/>
            <ac:spMk id="2" creationId="{00EDD0EA-E0A9-0E70-4AB1-E776EBB68EA8}"/>
          </ac:spMkLst>
        </pc:spChg>
        <pc:spChg chg="mod">
          <ac:chgData name="Kevin Bouchard" userId="2fc9e66d-ba45-474f-8a9f-7086b34a7d26" providerId="ADAL" clId="{53572380-99D5-43AC-B21B-A84B0D41D4A2}" dt="2024-01-15T01:26:11.968" v="1346" actId="20577"/>
          <ac:spMkLst>
            <pc:docMk/>
            <pc:sldMk cId="3125026531" sldId="325"/>
            <ac:spMk id="3" creationId="{8CC0E488-A413-E598-9C4F-A69B8B65A5FC}"/>
          </ac:spMkLst>
        </pc:spChg>
      </pc:sldChg>
      <pc:sldChg chg="addSp delSp modSp new del mod modClrScheme chgLayout">
        <pc:chgData name="Kevin Bouchard" userId="2fc9e66d-ba45-474f-8a9f-7086b34a7d26" providerId="ADAL" clId="{53572380-99D5-43AC-B21B-A84B0D41D4A2}" dt="2024-01-17T02:43:15.405" v="9752" actId="47"/>
        <pc:sldMkLst>
          <pc:docMk/>
          <pc:sldMk cId="1362637532" sldId="326"/>
        </pc:sldMkLst>
        <pc:spChg chg="del mod ord">
          <ac:chgData name="Kevin Bouchard" userId="2fc9e66d-ba45-474f-8a9f-7086b34a7d26" providerId="ADAL" clId="{53572380-99D5-43AC-B21B-A84B0D41D4A2}" dt="2024-01-15T01:27:58.687" v="1348" actId="700"/>
          <ac:spMkLst>
            <pc:docMk/>
            <pc:sldMk cId="1362637532" sldId="326"/>
            <ac:spMk id="2" creationId="{804D9BDE-6411-440E-9185-A86C8FF2012E}"/>
          </ac:spMkLst>
        </pc:spChg>
        <pc:spChg chg="del mod ord">
          <ac:chgData name="Kevin Bouchard" userId="2fc9e66d-ba45-474f-8a9f-7086b34a7d26" providerId="ADAL" clId="{53572380-99D5-43AC-B21B-A84B0D41D4A2}" dt="2024-01-15T01:27:58.687" v="1348" actId="700"/>
          <ac:spMkLst>
            <pc:docMk/>
            <pc:sldMk cId="1362637532" sldId="326"/>
            <ac:spMk id="3" creationId="{A50F37D4-7CB8-679F-16C7-6B6D9C7F2CE0}"/>
          </ac:spMkLst>
        </pc:spChg>
        <pc:spChg chg="del mod ord">
          <ac:chgData name="Kevin Bouchard" userId="2fc9e66d-ba45-474f-8a9f-7086b34a7d26" providerId="ADAL" clId="{53572380-99D5-43AC-B21B-A84B0D41D4A2}" dt="2024-01-15T01:53:02.475" v="2449" actId="478"/>
          <ac:spMkLst>
            <pc:docMk/>
            <pc:sldMk cId="1362637532" sldId="326"/>
            <ac:spMk id="4" creationId="{E47F77E4-93F2-94C0-C8B1-6817C84BEE6F}"/>
          </ac:spMkLst>
        </pc:spChg>
        <pc:spChg chg="mod ord">
          <ac:chgData name="Kevin Bouchard" userId="2fc9e66d-ba45-474f-8a9f-7086b34a7d26" providerId="ADAL" clId="{53572380-99D5-43AC-B21B-A84B0D41D4A2}" dt="2024-01-15T02:11:47.655" v="2526" actId="700"/>
          <ac:spMkLst>
            <pc:docMk/>
            <pc:sldMk cId="1362637532" sldId="326"/>
            <ac:spMk id="5" creationId="{18684F41-5309-4C1C-B60A-610E4E3E8FC3}"/>
          </ac:spMkLst>
        </pc:spChg>
        <pc:spChg chg="add del mod ord">
          <ac:chgData name="Kevin Bouchard" userId="2fc9e66d-ba45-474f-8a9f-7086b34a7d26" providerId="ADAL" clId="{53572380-99D5-43AC-B21B-A84B0D41D4A2}" dt="2024-01-15T01:28:12.495" v="1349" actId="700"/>
          <ac:spMkLst>
            <pc:docMk/>
            <pc:sldMk cId="1362637532" sldId="326"/>
            <ac:spMk id="6" creationId="{5F5902B0-BC47-C3C1-8339-39037DAAE742}"/>
          </ac:spMkLst>
        </pc:spChg>
        <pc:spChg chg="add del mod ord">
          <ac:chgData name="Kevin Bouchard" userId="2fc9e66d-ba45-474f-8a9f-7086b34a7d26" providerId="ADAL" clId="{53572380-99D5-43AC-B21B-A84B0D41D4A2}" dt="2024-01-15T01:28:12.495" v="1349" actId="700"/>
          <ac:spMkLst>
            <pc:docMk/>
            <pc:sldMk cId="1362637532" sldId="326"/>
            <ac:spMk id="7" creationId="{902502F2-37D8-7C10-5D87-23F176447879}"/>
          </ac:spMkLst>
        </pc:spChg>
        <pc:spChg chg="add mod ord">
          <ac:chgData name="Kevin Bouchard" userId="2fc9e66d-ba45-474f-8a9f-7086b34a7d26" providerId="ADAL" clId="{53572380-99D5-43AC-B21B-A84B0D41D4A2}" dt="2024-01-15T02:11:47.655" v="2526" actId="700"/>
          <ac:spMkLst>
            <pc:docMk/>
            <pc:sldMk cId="1362637532" sldId="326"/>
            <ac:spMk id="8" creationId="{6DF76BA3-267D-F4A5-7C5A-F9E7D0EE001C}"/>
          </ac:spMkLst>
        </pc:spChg>
        <pc:spChg chg="add del mod ord">
          <ac:chgData name="Kevin Bouchard" userId="2fc9e66d-ba45-474f-8a9f-7086b34a7d26" providerId="ADAL" clId="{53572380-99D5-43AC-B21B-A84B0D41D4A2}" dt="2024-01-15T01:30:50.934" v="1372" actId="22"/>
          <ac:spMkLst>
            <pc:docMk/>
            <pc:sldMk cId="1362637532" sldId="326"/>
            <ac:spMk id="9" creationId="{E65A0734-EBB8-8C55-5EE4-295E5A665885}"/>
          </ac:spMkLst>
        </pc:spChg>
        <pc:spChg chg="add mod ord">
          <ac:chgData name="Kevin Bouchard" userId="2fc9e66d-ba45-474f-8a9f-7086b34a7d26" providerId="ADAL" clId="{53572380-99D5-43AC-B21B-A84B0D41D4A2}" dt="2024-01-15T02:11:47.655" v="2526" actId="700"/>
          <ac:spMkLst>
            <pc:docMk/>
            <pc:sldMk cId="1362637532" sldId="326"/>
            <ac:spMk id="12" creationId="{8C1509D9-4905-BAA3-63E2-F6332C1F00B1}"/>
          </ac:spMkLst>
        </pc:spChg>
        <pc:spChg chg="add mod ord">
          <ac:chgData name="Kevin Bouchard" userId="2fc9e66d-ba45-474f-8a9f-7086b34a7d26" providerId="ADAL" clId="{53572380-99D5-43AC-B21B-A84B0D41D4A2}" dt="2024-01-15T02:11:47.655" v="2526" actId="700"/>
          <ac:spMkLst>
            <pc:docMk/>
            <pc:sldMk cId="1362637532" sldId="326"/>
            <ac:spMk id="13" creationId="{194DD0C9-73E9-A1D9-B98F-B52A68BB92FE}"/>
          </ac:spMkLst>
        </pc:spChg>
        <pc:spChg chg="add del mod ord">
          <ac:chgData name="Kevin Bouchard" userId="2fc9e66d-ba45-474f-8a9f-7086b34a7d26" providerId="ADAL" clId="{53572380-99D5-43AC-B21B-A84B0D41D4A2}" dt="2024-01-15T01:32:20.728" v="1437" actId="3680"/>
          <ac:spMkLst>
            <pc:docMk/>
            <pc:sldMk cId="1362637532" sldId="326"/>
            <ac:spMk id="14" creationId="{5F4433B1-4457-415C-01AD-751AC4388434}"/>
          </ac:spMkLst>
        </pc:spChg>
        <pc:spChg chg="add del mod ord">
          <ac:chgData name="Kevin Bouchard" userId="2fc9e66d-ba45-474f-8a9f-7086b34a7d26" providerId="ADAL" clId="{53572380-99D5-43AC-B21B-A84B0D41D4A2}" dt="2024-01-15T02:11:47.655" v="2526" actId="700"/>
          <ac:spMkLst>
            <pc:docMk/>
            <pc:sldMk cId="1362637532" sldId="326"/>
            <ac:spMk id="21" creationId="{A0881434-D4A8-3058-4BFE-6837C2F5E0A7}"/>
          </ac:spMkLst>
        </pc:spChg>
        <pc:spChg chg="add del mod">
          <ac:chgData name="Kevin Bouchard" userId="2fc9e66d-ba45-474f-8a9f-7086b34a7d26" providerId="ADAL" clId="{53572380-99D5-43AC-B21B-A84B0D41D4A2}" dt="2024-01-15T01:54:37.939" v="2472" actId="478"/>
          <ac:spMkLst>
            <pc:docMk/>
            <pc:sldMk cId="1362637532" sldId="326"/>
            <ac:spMk id="42" creationId="{3E631DAE-5017-0D38-D8D7-FFDD70F8C655}"/>
          </ac:spMkLst>
        </pc:spChg>
        <pc:spChg chg="add del mod">
          <ac:chgData name="Kevin Bouchard" userId="2fc9e66d-ba45-474f-8a9f-7086b34a7d26" providerId="ADAL" clId="{53572380-99D5-43AC-B21B-A84B0D41D4A2}" dt="2024-01-15T02:10:43.007" v="2498" actId="478"/>
          <ac:spMkLst>
            <pc:docMk/>
            <pc:sldMk cId="1362637532" sldId="326"/>
            <ac:spMk id="49" creationId="{0B8C0CE9-5388-0A8B-75FD-B2D012F93B4D}"/>
          </ac:spMkLst>
        </pc:spChg>
        <pc:spChg chg="add del mod">
          <ac:chgData name="Kevin Bouchard" userId="2fc9e66d-ba45-474f-8a9f-7086b34a7d26" providerId="ADAL" clId="{53572380-99D5-43AC-B21B-A84B0D41D4A2}" dt="2024-01-15T02:10:50.150" v="2502" actId="478"/>
          <ac:spMkLst>
            <pc:docMk/>
            <pc:sldMk cId="1362637532" sldId="326"/>
            <ac:spMk id="50" creationId="{411B3D69-7B3A-BCF6-5A58-D4B1485EE015}"/>
          </ac:spMkLst>
        </pc:spChg>
        <pc:spChg chg="add del mod">
          <ac:chgData name="Kevin Bouchard" userId="2fc9e66d-ba45-474f-8a9f-7086b34a7d26" providerId="ADAL" clId="{53572380-99D5-43AC-B21B-A84B0D41D4A2}" dt="2024-01-15T02:11:14.794" v="2521" actId="478"/>
          <ac:spMkLst>
            <pc:docMk/>
            <pc:sldMk cId="1362637532" sldId="326"/>
            <ac:spMk id="51" creationId="{C4318549-C9D5-5D3F-98D3-1FCBA9429C09}"/>
          </ac:spMkLst>
        </pc:spChg>
        <pc:spChg chg="add mod">
          <ac:chgData name="Kevin Bouchard" userId="2fc9e66d-ba45-474f-8a9f-7086b34a7d26" providerId="ADAL" clId="{53572380-99D5-43AC-B21B-A84B0D41D4A2}" dt="2024-01-15T02:14:30.406" v="2746" actId="1076"/>
          <ac:spMkLst>
            <pc:docMk/>
            <pc:sldMk cId="1362637532" sldId="326"/>
            <ac:spMk id="52" creationId="{F82EAD1A-1DF9-5A79-020F-CCEB28F0BE0F}"/>
          </ac:spMkLst>
        </pc:spChg>
        <pc:graphicFrameChg chg="add del mod ord modGraphic">
          <ac:chgData name="Kevin Bouchard" userId="2fc9e66d-ba45-474f-8a9f-7086b34a7d26" providerId="ADAL" clId="{53572380-99D5-43AC-B21B-A84B0D41D4A2}" dt="2024-01-15T01:34:08.670" v="1459" actId="478"/>
          <ac:graphicFrameMkLst>
            <pc:docMk/>
            <pc:sldMk cId="1362637532" sldId="326"/>
            <ac:graphicFrameMk id="15" creationId="{2681C0AA-F670-D7FC-0C9E-DC6476B606DA}"/>
          </ac:graphicFrameMkLst>
        </pc:graphicFrameChg>
        <pc:picChg chg="add mod ord">
          <ac:chgData name="Kevin Bouchard" userId="2fc9e66d-ba45-474f-8a9f-7086b34a7d26" providerId="ADAL" clId="{53572380-99D5-43AC-B21B-A84B0D41D4A2}" dt="2024-01-15T02:11:47.655" v="2526" actId="700"/>
          <ac:picMkLst>
            <pc:docMk/>
            <pc:sldMk cId="1362637532" sldId="326"/>
            <ac:picMk id="11" creationId="{9FD5BBC6-5760-65D7-2F84-2C89BD8A4F78}"/>
          </ac:picMkLst>
        </pc:picChg>
        <pc:picChg chg="add mod">
          <ac:chgData name="Kevin Bouchard" userId="2fc9e66d-ba45-474f-8a9f-7086b34a7d26" providerId="ADAL" clId="{53572380-99D5-43AC-B21B-A84B0D41D4A2}" dt="2024-01-15T01:33:27.350" v="1448" actId="931"/>
          <ac:picMkLst>
            <pc:docMk/>
            <pc:sldMk cId="1362637532" sldId="326"/>
            <ac:picMk id="17" creationId="{835B0867-207E-0525-03B6-64ABD12C075B}"/>
          </ac:picMkLst>
        </pc:picChg>
        <pc:picChg chg="add mod">
          <ac:chgData name="Kevin Bouchard" userId="2fc9e66d-ba45-474f-8a9f-7086b34a7d26" providerId="ADAL" clId="{53572380-99D5-43AC-B21B-A84B0D41D4A2}" dt="2024-01-15T01:53:30.504" v="2457" actId="1076"/>
          <ac:picMkLst>
            <pc:docMk/>
            <pc:sldMk cId="1362637532" sldId="326"/>
            <ac:picMk id="19" creationId="{70A03C3B-0C00-C6A6-6B21-D0415E04CB2F}"/>
          </ac:picMkLst>
        </pc:picChg>
        <pc:picChg chg="add mod">
          <ac:chgData name="Kevin Bouchard" userId="2fc9e66d-ba45-474f-8a9f-7086b34a7d26" providerId="ADAL" clId="{53572380-99D5-43AC-B21B-A84B0D41D4A2}" dt="2024-01-15T01:34:25.049" v="1462" actId="931"/>
          <ac:picMkLst>
            <pc:docMk/>
            <pc:sldMk cId="1362637532" sldId="326"/>
            <ac:picMk id="23" creationId="{4A721333-F576-D4BA-7E30-C312921AE85C}"/>
          </ac:picMkLst>
        </pc:picChg>
        <pc:picChg chg="add mod">
          <ac:chgData name="Kevin Bouchard" userId="2fc9e66d-ba45-474f-8a9f-7086b34a7d26" providerId="ADAL" clId="{53572380-99D5-43AC-B21B-A84B0D41D4A2}" dt="2024-01-15T01:34:36.119" v="1464" actId="931"/>
          <ac:picMkLst>
            <pc:docMk/>
            <pc:sldMk cId="1362637532" sldId="326"/>
            <ac:picMk id="25" creationId="{F5576F8E-9EFE-0B79-6B26-E4C76A0BAEFF}"/>
          </ac:picMkLst>
        </pc:picChg>
        <pc:picChg chg="add mod">
          <ac:chgData name="Kevin Bouchard" userId="2fc9e66d-ba45-474f-8a9f-7086b34a7d26" providerId="ADAL" clId="{53572380-99D5-43AC-B21B-A84B0D41D4A2}" dt="2024-01-15T01:50:52.075" v="2256" actId="1076"/>
          <ac:picMkLst>
            <pc:docMk/>
            <pc:sldMk cId="1362637532" sldId="326"/>
            <ac:picMk id="27" creationId="{328E313B-C693-EF56-1505-488A93E14BDB}"/>
          </ac:picMkLst>
        </pc:picChg>
        <pc:picChg chg="add mod">
          <ac:chgData name="Kevin Bouchard" userId="2fc9e66d-ba45-474f-8a9f-7086b34a7d26" providerId="ADAL" clId="{53572380-99D5-43AC-B21B-A84B0D41D4A2}" dt="2024-01-15T01:50:57.162" v="2258" actId="1076"/>
          <ac:picMkLst>
            <pc:docMk/>
            <pc:sldMk cId="1362637532" sldId="326"/>
            <ac:picMk id="29" creationId="{8F0FD756-39BE-2D3E-790C-28E0C55813D2}"/>
          </ac:picMkLst>
        </pc:picChg>
        <pc:picChg chg="add mod">
          <ac:chgData name="Kevin Bouchard" userId="2fc9e66d-ba45-474f-8a9f-7086b34a7d26" providerId="ADAL" clId="{53572380-99D5-43AC-B21B-A84B0D41D4A2}" dt="2024-01-15T01:50:46.548" v="2253" actId="1076"/>
          <ac:picMkLst>
            <pc:docMk/>
            <pc:sldMk cId="1362637532" sldId="326"/>
            <ac:picMk id="31" creationId="{CD06F978-ECC2-1B67-1F8A-73828C7FE8B6}"/>
          </ac:picMkLst>
        </pc:picChg>
        <pc:picChg chg="add mod">
          <ac:chgData name="Kevin Bouchard" userId="2fc9e66d-ba45-474f-8a9f-7086b34a7d26" providerId="ADAL" clId="{53572380-99D5-43AC-B21B-A84B0D41D4A2}" dt="2024-01-15T01:51:31.780" v="2267" actId="1076"/>
          <ac:picMkLst>
            <pc:docMk/>
            <pc:sldMk cId="1362637532" sldId="326"/>
            <ac:picMk id="33" creationId="{5CB04454-3290-CA9A-9C48-FE9CAF32D14F}"/>
          </ac:picMkLst>
        </pc:picChg>
        <pc:picChg chg="add mod">
          <ac:chgData name="Kevin Bouchard" userId="2fc9e66d-ba45-474f-8a9f-7086b34a7d26" providerId="ADAL" clId="{53572380-99D5-43AC-B21B-A84B0D41D4A2}" dt="2024-01-15T01:51:35.490" v="2268" actId="1076"/>
          <ac:picMkLst>
            <pc:docMk/>
            <pc:sldMk cId="1362637532" sldId="326"/>
            <ac:picMk id="35" creationId="{2B5B39DA-AF7A-0C8D-9767-E030BC1B9B96}"/>
          </ac:picMkLst>
        </pc:picChg>
        <pc:picChg chg="add mod">
          <ac:chgData name="Kevin Bouchard" userId="2fc9e66d-ba45-474f-8a9f-7086b34a7d26" providerId="ADAL" clId="{53572380-99D5-43AC-B21B-A84B0D41D4A2}" dt="2024-01-15T01:53:38.553" v="2459" actId="1076"/>
          <ac:picMkLst>
            <pc:docMk/>
            <pc:sldMk cId="1362637532" sldId="326"/>
            <ac:picMk id="37" creationId="{120A6FDE-EB9B-FB3F-C735-AE088D75A63B}"/>
          </ac:picMkLst>
        </pc:picChg>
        <pc:picChg chg="add mod">
          <ac:chgData name="Kevin Bouchard" userId="2fc9e66d-ba45-474f-8a9f-7086b34a7d26" providerId="ADAL" clId="{53572380-99D5-43AC-B21B-A84B0D41D4A2}" dt="2024-01-15T01:53:59.239" v="2466" actId="14100"/>
          <ac:picMkLst>
            <pc:docMk/>
            <pc:sldMk cId="1362637532" sldId="326"/>
            <ac:picMk id="39" creationId="{3ACA4406-0B49-279D-E742-903C65B77E4B}"/>
          </ac:picMkLst>
        </pc:picChg>
        <pc:picChg chg="add mod">
          <ac:chgData name="Kevin Bouchard" userId="2fc9e66d-ba45-474f-8a9f-7086b34a7d26" providerId="ADAL" clId="{53572380-99D5-43AC-B21B-A84B0D41D4A2}" dt="2024-01-15T01:54:58.267" v="2476" actId="1076"/>
          <ac:picMkLst>
            <pc:docMk/>
            <pc:sldMk cId="1362637532" sldId="326"/>
            <ac:picMk id="41" creationId="{3E72AB46-2BE9-3E09-BD79-E26D19E672E9}"/>
          </ac:picMkLst>
        </pc:picChg>
        <pc:picChg chg="add mod">
          <ac:chgData name="Kevin Bouchard" userId="2fc9e66d-ba45-474f-8a9f-7086b34a7d26" providerId="ADAL" clId="{53572380-99D5-43AC-B21B-A84B0D41D4A2}" dt="2024-01-15T02:08:49.025" v="2483" actId="1076"/>
          <ac:picMkLst>
            <pc:docMk/>
            <pc:sldMk cId="1362637532" sldId="326"/>
            <ac:picMk id="44" creationId="{D34ADEC0-FFC8-DC4E-34EB-6AB01A8ED82E}"/>
          </ac:picMkLst>
        </pc:picChg>
        <pc:inkChg chg="add del">
          <ac:chgData name="Kevin Bouchard" userId="2fc9e66d-ba45-474f-8a9f-7086b34a7d26" providerId="ADAL" clId="{53572380-99D5-43AC-B21B-A84B0D41D4A2}" dt="2024-01-15T02:09:12.349" v="2485" actId="9405"/>
          <ac:inkMkLst>
            <pc:docMk/>
            <pc:sldMk cId="1362637532" sldId="326"/>
            <ac:inkMk id="45" creationId="{840A3556-1CA3-61C5-E7F6-185AD3EB0247}"/>
          </ac:inkMkLst>
        </pc:inkChg>
        <pc:cxnChg chg="add mod">
          <ac:chgData name="Kevin Bouchard" userId="2fc9e66d-ba45-474f-8a9f-7086b34a7d26" providerId="ADAL" clId="{53572380-99D5-43AC-B21B-A84B0D41D4A2}" dt="2024-01-15T02:14:34.436" v="2747" actId="14100"/>
          <ac:cxnSpMkLst>
            <pc:docMk/>
            <pc:sldMk cId="1362637532" sldId="326"/>
            <ac:cxnSpMk id="47" creationId="{C44573D0-6E33-83BF-66D8-3EA53C06BBBB}"/>
          </ac:cxnSpMkLst>
        </pc:cxnChg>
      </pc:sldChg>
      <pc:sldChg chg="addSp modSp new mod">
        <pc:chgData name="Kevin Bouchard" userId="2fc9e66d-ba45-474f-8a9f-7086b34a7d26" providerId="ADAL" clId="{53572380-99D5-43AC-B21B-A84B0D41D4A2}" dt="2024-01-17T04:07:46.597" v="12517" actId="20577"/>
        <pc:sldMkLst>
          <pc:docMk/>
          <pc:sldMk cId="3880443899" sldId="326"/>
        </pc:sldMkLst>
        <pc:spChg chg="mod">
          <ac:chgData name="Kevin Bouchard" userId="2fc9e66d-ba45-474f-8a9f-7086b34a7d26" providerId="ADAL" clId="{53572380-99D5-43AC-B21B-A84B0D41D4A2}" dt="2024-01-17T03:28:24.149" v="11392" actId="20577"/>
          <ac:spMkLst>
            <pc:docMk/>
            <pc:sldMk cId="3880443899" sldId="326"/>
            <ac:spMk id="2" creationId="{F7EB561F-18C1-5E30-B0B9-03AC8B6CA6E5}"/>
          </ac:spMkLst>
        </pc:spChg>
        <pc:spChg chg="mod">
          <ac:chgData name="Kevin Bouchard" userId="2fc9e66d-ba45-474f-8a9f-7086b34a7d26" providerId="ADAL" clId="{53572380-99D5-43AC-B21B-A84B0D41D4A2}" dt="2024-01-17T04:07:25.176" v="12494" actId="20577"/>
          <ac:spMkLst>
            <pc:docMk/>
            <pc:sldMk cId="3880443899" sldId="326"/>
            <ac:spMk id="3" creationId="{E68217B7-F457-4279-E2CF-1CC91BE68B66}"/>
          </ac:spMkLst>
        </pc:spChg>
        <pc:spChg chg="mod">
          <ac:chgData name="Kevin Bouchard" userId="2fc9e66d-ba45-474f-8a9f-7086b34a7d26" providerId="ADAL" clId="{53572380-99D5-43AC-B21B-A84B0D41D4A2}" dt="2024-01-17T04:07:46.597" v="12517" actId="20577"/>
          <ac:spMkLst>
            <pc:docMk/>
            <pc:sldMk cId="3880443899" sldId="326"/>
            <ac:spMk id="4" creationId="{CD0D9E6F-C8EE-6900-3481-F2F197F99A71}"/>
          </ac:spMkLst>
        </pc:spChg>
        <pc:picChg chg="add mod">
          <ac:chgData name="Kevin Bouchard" userId="2fc9e66d-ba45-474f-8a9f-7086b34a7d26" providerId="ADAL" clId="{53572380-99D5-43AC-B21B-A84B0D41D4A2}" dt="2024-01-17T04:07:32.861" v="12495" actId="1076"/>
          <ac:picMkLst>
            <pc:docMk/>
            <pc:sldMk cId="3880443899" sldId="326"/>
            <ac:picMk id="7" creationId="{6E6695B9-1732-5078-230C-1C5E339EBC67}"/>
          </ac:picMkLst>
        </pc:picChg>
      </pc:sldChg>
      <pc:sldChg chg="addSp modSp new mod ord">
        <pc:chgData name="Kevin Bouchard" userId="2fc9e66d-ba45-474f-8a9f-7086b34a7d26" providerId="ADAL" clId="{53572380-99D5-43AC-B21B-A84B0D41D4A2}" dt="2024-01-17T04:17:43.079" v="12775" actId="14100"/>
        <pc:sldMkLst>
          <pc:docMk/>
          <pc:sldMk cId="2946710103" sldId="327"/>
        </pc:sldMkLst>
        <pc:spChg chg="mod">
          <ac:chgData name="Kevin Bouchard" userId="2fc9e66d-ba45-474f-8a9f-7086b34a7d26" providerId="ADAL" clId="{53572380-99D5-43AC-B21B-A84B0D41D4A2}" dt="2024-01-17T03:33:00.401" v="11792" actId="20577"/>
          <ac:spMkLst>
            <pc:docMk/>
            <pc:sldMk cId="2946710103" sldId="327"/>
            <ac:spMk id="2" creationId="{94A0459B-B0C5-D33B-821D-121AAC44FC40}"/>
          </ac:spMkLst>
        </pc:spChg>
        <pc:spChg chg="mod">
          <ac:chgData name="Kevin Bouchard" userId="2fc9e66d-ba45-474f-8a9f-7086b34a7d26" providerId="ADAL" clId="{53572380-99D5-43AC-B21B-A84B0D41D4A2}" dt="2024-01-17T04:11:45.567" v="12623" actId="20577"/>
          <ac:spMkLst>
            <pc:docMk/>
            <pc:sldMk cId="2946710103" sldId="327"/>
            <ac:spMk id="3" creationId="{D62A7AA4-8397-58C3-0ECD-EAA9CE3F8041}"/>
          </ac:spMkLst>
        </pc:spChg>
        <pc:spChg chg="add mod">
          <ac:chgData name="Kevin Bouchard" userId="2fc9e66d-ba45-474f-8a9f-7086b34a7d26" providerId="ADAL" clId="{53572380-99D5-43AC-B21B-A84B0D41D4A2}" dt="2024-01-17T04:14:23.836" v="12669" actId="1076"/>
          <ac:spMkLst>
            <pc:docMk/>
            <pc:sldMk cId="2946710103" sldId="327"/>
            <ac:spMk id="7" creationId="{1007BA0D-D2F9-510D-5843-433F65E3496E}"/>
          </ac:spMkLst>
        </pc:spChg>
        <pc:spChg chg="add mod">
          <ac:chgData name="Kevin Bouchard" userId="2fc9e66d-ba45-474f-8a9f-7086b34a7d26" providerId="ADAL" clId="{53572380-99D5-43AC-B21B-A84B0D41D4A2}" dt="2024-01-17T04:14:40.668" v="12683" actId="14100"/>
          <ac:spMkLst>
            <pc:docMk/>
            <pc:sldMk cId="2946710103" sldId="327"/>
            <ac:spMk id="8" creationId="{574547AE-8380-0CA6-0084-E7910997F408}"/>
          </ac:spMkLst>
        </pc:spChg>
        <pc:spChg chg="add mod">
          <ac:chgData name="Kevin Bouchard" userId="2fc9e66d-ba45-474f-8a9f-7086b34a7d26" providerId="ADAL" clId="{53572380-99D5-43AC-B21B-A84B0D41D4A2}" dt="2024-01-17T04:15:58.378" v="12753" actId="1076"/>
          <ac:spMkLst>
            <pc:docMk/>
            <pc:sldMk cId="2946710103" sldId="327"/>
            <ac:spMk id="9" creationId="{B23B20D8-FDD5-925B-6032-7BD7B81EC768}"/>
          </ac:spMkLst>
        </pc:spChg>
        <pc:spChg chg="add mod">
          <ac:chgData name="Kevin Bouchard" userId="2fc9e66d-ba45-474f-8a9f-7086b34a7d26" providerId="ADAL" clId="{53572380-99D5-43AC-B21B-A84B0D41D4A2}" dt="2024-01-17T04:15:55.804" v="12752" actId="1076"/>
          <ac:spMkLst>
            <pc:docMk/>
            <pc:sldMk cId="2946710103" sldId="327"/>
            <ac:spMk id="10" creationId="{8154B267-C229-60D0-F162-8F561248E975}"/>
          </ac:spMkLst>
        </pc:spChg>
        <pc:spChg chg="add mod">
          <ac:chgData name="Kevin Bouchard" userId="2fc9e66d-ba45-474f-8a9f-7086b34a7d26" providerId="ADAL" clId="{53572380-99D5-43AC-B21B-A84B0D41D4A2}" dt="2024-01-17T04:14:46.609" v="12685" actId="1076"/>
          <ac:spMkLst>
            <pc:docMk/>
            <pc:sldMk cId="2946710103" sldId="327"/>
            <ac:spMk id="12" creationId="{DCFFB618-EA05-6E5D-344B-CEEDBD053ADB}"/>
          </ac:spMkLst>
        </pc:spChg>
        <pc:spChg chg="add mod">
          <ac:chgData name="Kevin Bouchard" userId="2fc9e66d-ba45-474f-8a9f-7086b34a7d26" providerId="ADAL" clId="{53572380-99D5-43AC-B21B-A84B0D41D4A2}" dt="2024-01-17T04:14:43.637" v="12684" actId="1076"/>
          <ac:spMkLst>
            <pc:docMk/>
            <pc:sldMk cId="2946710103" sldId="327"/>
            <ac:spMk id="13" creationId="{05805815-71C5-9D46-D0C5-95EEA6405B0F}"/>
          </ac:spMkLst>
        </pc:spChg>
        <pc:spChg chg="add mod">
          <ac:chgData name="Kevin Bouchard" userId="2fc9e66d-ba45-474f-8a9f-7086b34a7d26" providerId="ADAL" clId="{53572380-99D5-43AC-B21B-A84B0D41D4A2}" dt="2024-01-17T04:14:52.848" v="12687" actId="1076"/>
          <ac:spMkLst>
            <pc:docMk/>
            <pc:sldMk cId="2946710103" sldId="327"/>
            <ac:spMk id="14" creationId="{2B880621-FAE3-1DB7-B7E5-BB9771134983}"/>
          </ac:spMkLst>
        </pc:spChg>
        <pc:spChg chg="add mod">
          <ac:chgData name="Kevin Bouchard" userId="2fc9e66d-ba45-474f-8a9f-7086b34a7d26" providerId="ADAL" clId="{53572380-99D5-43AC-B21B-A84B0D41D4A2}" dt="2024-01-17T04:15:06.895" v="12694" actId="1076"/>
          <ac:spMkLst>
            <pc:docMk/>
            <pc:sldMk cId="2946710103" sldId="327"/>
            <ac:spMk id="15" creationId="{1CC5A1D4-3789-9EA3-B36D-4DD10A1171AB}"/>
          </ac:spMkLst>
        </pc:spChg>
        <pc:spChg chg="add mod">
          <ac:chgData name="Kevin Bouchard" userId="2fc9e66d-ba45-474f-8a9f-7086b34a7d26" providerId="ADAL" clId="{53572380-99D5-43AC-B21B-A84B0D41D4A2}" dt="2024-01-17T04:15:32.365" v="12730" actId="14100"/>
          <ac:spMkLst>
            <pc:docMk/>
            <pc:sldMk cId="2946710103" sldId="327"/>
            <ac:spMk id="16" creationId="{CEDF62E0-F8AD-5FF3-10CD-68D4154B2FFE}"/>
          </ac:spMkLst>
        </pc:spChg>
        <pc:spChg chg="add mod">
          <ac:chgData name="Kevin Bouchard" userId="2fc9e66d-ba45-474f-8a9f-7086b34a7d26" providerId="ADAL" clId="{53572380-99D5-43AC-B21B-A84B0D41D4A2}" dt="2024-01-17T04:15:28.731" v="12729" actId="20577"/>
          <ac:spMkLst>
            <pc:docMk/>
            <pc:sldMk cId="2946710103" sldId="327"/>
            <ac:spMk id="17" creationId="{E59EB3C9-FDB2-A664-B324-3948F4C8D60E}"/>
          </ac:spMkLst>
        </pc:spChg>
        <pc:spChg chg="add mod">
          <ac:chgData name="Kevin Bouchard" userId="2fc9e66d-ba45-474f-8a9f-7086b34a7d26" providerId="ADAL" clId="{53572380-99D5-43AC-B21B-A84B0D41D4A2}" dt="2024-01-17T04:13:37.459" v="12630" actId="1076"/>
          <ac:spMkLst>
            <pc:docMk/>
            <pc:sldMk cId="2946710103" sldId="327"/>
            <ac:spMk id="21" creationId="{B3C81D4F-2A92-7CEF-4ADB-38CEBAE1F7D8}"/>
          </ac:spMkLst>
        </pc:spChg>
        <pc:spChg chg="add mod">
          <ac:chgData name="Kevin Bouchard" userId="2fc9e66d-ba45-474f-8a9f-7086b34a7d26" providerId="ADAL" clId="{53572380-99D5-43AC-B21B-A84B0D41D4A2}" dt="2024-01-17T04:16:11.853" v="12759" actId="1076"/>
          <ac:spMkLst>
            <pc:docMk/>
            <pc:sldMk cId="2946710103" sldId="327"/>
            <ac:spMk id="25" creationId="{44421D20-C953-C2EF-0BBC-34A41473D9FE}"/>
          </ac:spMkLst>
        </pc:spChg>
        <pc:picChg chg="add mod">
          <ac:chgData name="Kevin Bouchard" userId="2fc9e66d-ba45-474f-8a9f-7086b34a7d26" providerId="ADAL" clId="{53572380-99D5-43AC-B21B-A84B0D41D4A2}" dt="2024-01-17T04:13:41.953" v="12631" actId="1076"/>
          <ac:picMkLst>
            <pc:docMk/>
            <pc:sldMk cId="2946710103" sldId="327"/>
            <ac:picMk id="6" creationId="{35BD323E-F5C6-6E32-1620-92EEE9F295FC}"/>
          </ac:picMkLst>
        </pc:picChg>
        <pc:picChg chg="add mod">
          <ac:chgData name="Kevin Bouchard" userId="2fc9e66d-ba45-474f-8a9f-7086b34a7d26" providerId="ADAL" clId="{53572380-99D5-43AC-B21B-A84B0D41D4A2}" dt="2024-01-17T04:13:37.459" v="12630" actId="1076"/>
          <ac:picMkLst>
            <pc:docMk/>
            <pc:sldMk cId="2946710103" sldId="327"/>
            <ac:picMk id="18" creationId="{FBE082EA-FAA0-3524-B79F-BD600FF93F2A}"/>
          </ac:picMkLst>
        </pc:picChg>
        <pc:picChg chg="add mod">
          <ac:chgData name="Kevin Bouchard" userId="2fc9e66d-ba45-474f-8a9f-7086b34a7d26" providerId="ADAL" clId="{53572380-99D5-43AC-B21B-A84B0D41D4A2}" dt="2024-01-17T04:13:37.459" v="12630" actId="1076"/>
          <ac:picMkLst>
            <pc:docMk/>
            <pc:sldMk cId="2946710103" sldId="327"/>
            <ac:picMk id="19" creationId="{A2ED31A8-BFA1-96DB-C846-7593117E614A}"/>
          </ac:picMkLst>
        </pc:picChg>
        <pc:picChg chg="add mod">
          <ac:chgData name="Kevin Bouchard" userId="2fc9e66d-ba45-474f-8a9f-7086b34a7d26" providerId="ADAL" clId="{53572380-99D5-43AC-B21B-A84B0D41D4A2}" dt="2024-01-17T04:13:37.459" v="12630" actId="1076"/>
          <ac:picMkLst>
            <pc:docMk/>
            <pc:sldMk cId="2946710103" sldId="327"/>
            <ac:picMk id="20" creationId="{CA310F2C-8FAE-C04E-C2FB-F31C1615857C}"/>
          </ac:picMkLst>
        </pc:picChg>
        <pc:picChg chg="add mod">
          <ac:chgData name="Kevin Bouchard" userId="2fc9e66d-ba45-474f-8a9f-7086b34a7d26" providerId="ADAL" clId="{53572380-99D5-43AC-B21B-A84B0D41D4A2}" dt="2024-01-17T04:17:13.075" v="12767" actId="14100"/>
          <ac:picMkLst>
            <pc:docMk/>
            <pc:sldMk cId="2946710103" sldId="327"/>
            <ac:picMk id="27" creationId="{675FB644-7A9C-4BE7-C753-CBCE9999670B}"/>
          </ac:picMkLst>
        </pc:picChg>
        <pc:picChg chg="add mod">
          <ac:chgData name="Kevin Bouchard" userId="2fc9e66d-ba45-474f-8a9f-7086b34a7d26" providerId="ADAL" clId="{53572380-99D5-43AC-B21B-A84B0D41D4A2}" dt="2024-01-17T04:17:43.079" v="12775" actId="14100"/>
          <ac:picMkLst>
            <pc:docMk/>
            <pc:sldMk cId="2946710103" sldId="327"/>
            <ac:picMk id="29" creationId="{AFBA2441-A7A3-AAF2-57F5-F89C9D645572}"/>
          </ac:picMkLst>
        </pc:picChg>
        <pc:cxnChg chg="add mod">
          <ac:chgData name="Kevin Bouchard" userId="2fc9e66d-ba45-474f-8a9f-7086b34a7d26" providerId="ADAL" clId="{53572380-99D5-43AC-B21B-A84B0D41D4A2}" dt="2024-01-17T04:14:40.668" v="12683" actId="14100"/>
          <ac:cxnSpMkLst>
            <pc:docMk/>
            <pc:sldMk cId="2946710103" sldId="327"/>
            <ac:cxnSpMk id="11" creationId="{4FCB761E-28C9-A693-B2AF-67DC6E72527F}"/>
          </ac:cxnSpMkLst>
        </pc:cxnChg>
      </pc:sldChg>
      <pc:sldChg chg="modSp add mod">
        <pc:chgData name="Kevin Bouchard" userId="2fc9e66d-ba45-474f-8a9f-7086b34a7d26" providerId="ADAL" clId="{53572380-99D5-43AC-B21B-A84B0D41D4A2}" dt="2024-01-17T04:11:29.851" v="12621" actId="115"/>
        <pc:sldMkLst>
          <pc:docMk/>
          <pc:sldMk cId="1244503432" sldId="328"/>
        </pc:sldMkLst>
        <pc:spChg chg="mod">
          <ac:chgData name="Kevin Bouchard" userId="2fc9e66d-ba45-474f-8a9f-7086b34a7d26" providerId="ADAL" clId="{53572380-99D5-43AC-B21B-A84B0D41D4A2}" dt="2024-01-17T04:11:29.851" v="12621" actId="115"/>
          <ac:spMkLst>
            <pc:docMk/>
            <pc:sldMk cId="1244503432" sldId="328"/>
            <ac:spMk id="3" creationId="{D62A7AA4-8397-58C3-0ECD-EAA9CE3F8041}"/>
          </ac:spMkLst>
        </pc:spChg>
      </pc:sldChg>
      <pc:sldChg chg="addSp delSp modSp add mod">
        <pc:chgData name="Kevin Bouchard" userId="2fc9e66d-ba45-474f-8a9f-7086b34a7d26" providerId="ADAL" clId="{53572380-99D5-43AC-B21B-A84B0D41D4A2}" dt="2024-01-17T15:41:12.497" v="13851" actId="20577"/>
        <pc:sldMkLst>
          <pc:docMk/>
          <pc:sldMk cId="862846757" sldId="329"/>
        </pc:sldMkLst>
        <pc:spChg chg="mod">
          <ac:chgData name="Kevin Bouchard" userId="2fc9e66d-ba45-474f-8a9f-7086b34a7d26" providerId="ADAL" clId="{53572380-99D5-43AC-B21B-A84B0D41D4A2}" dt="2024-01-17T15:36:34.479" v="13564" actId="20577"/>
          <ac:spMkLst>
            <pc:docMk/>
            <pc:sldMk cId="862846757" sldId="329"/>
            <ac:spMk id="3" creationId="{039339E4-25A0-5A31-526D-F1C15074981C}"/>
          </ac:spMkLst>
        </pc:spChg>
        <pc:spChg chg="add del mod">
          <ac:chgData name="Kevin Bouchard" userId="2fc9e66d-ba45-474f-8a9f-7086b34a7d26" providerId="ADAL" clId="{53572380-99D5-43AC-B21B-A84B0D41D4A2}" dt="2024-01-17T15:37:03.599" v="13571" actId="478"/>
          <ac:spMkLst>
            <pc:docMk/>
            <pc:sldMk cId="862846757" sldId="329"/>
            <ac:spMk id="4" creationId="{8A71138A-C4D3-AD42-8650-5B7084F8DCE8}"/>
          </ac:spMkLst>
        </pc:spChg>
        <pc:spChg chg="mod">
          <ac:chgData name="Kevin Bouchard" userId="2fc9e66d-ba45-474f-8a9f-7086b34a7d26" providerId="ADAL" clId="{53572380-99D5-43AC-B21B-A84B0D41D4A2}" dt="2024-01-17T15:37:12.080" v="13573" actId="1076"/>
          <ac:spMkLst>
            <pc:docMk/>
            <pc:sldMk cId="862846757" sldId="329"/>
            <ac:spMk id="9" creationId="{00000000-0000-0000-0000-000000000000}"/>
          </ac:spMkLst>
        </pc:spChg>
        <pc:spChg chg="add mod">
          <ac:chgData name="Kevin Bouchard" userId="2fc9e66d-ba45-474f-8a9f-7086b34a7d26" providerId="ADAL" clId="{53572380-99D5-43AC-B21B-A84B0D41D4A2}" dt="2024-01-17T15:37:29.185" v="13577" actId="1076"/>
          <ac:spMkLst>
            <pc:docMk/>
            <pc:sldMk cId="862846757" sldId="329"/>
            <ac:spMk id="12" creationId="{00000000-0000-0000-0000-000000000000}"/>
          </ac:spMkLst>
        </pc:spChg>
        <pc:spChg chg="add mod">
          <ac:chgData name="Kevin Bouchard" userId="2fc9e66d-ba45-474f-8a9f-7086b34a7d26" providerId="ADAL" clId="{53572380-99D5-43AC-B21B-A84B0D41D4A2}" dt="2024-01-17T15:37:43.760" v="13582" actId="1076"/>
          <ac:spMkLst>
            <pc:docMk/>
            <pc:sldMk cId="862846757" sldId="329"/>
            <ac:spMk id="13" creationId="{C0D6B1F5-EFAB-A75B-BAC4-6D600F4617B6}"/>
          </ac:spMkLst>
        </pc:spChg>
        <pc:spChg chg="mod">
          <ac:chgData name="Kevin Bouchard" userId="2fc9e66d-ba45-474f-8a9f-7086b34a7d26" providerId="ADAL" clId="{53572380-99D5-43AC-B21B-A84B0D41D4A2}" dt="2024-01-17T15:41:12.497" v="13851" actId="20577"/>
          <ac:spMkLst>
            <pc:docMk/>
            <pc:sldMk cId="862846757" sldId="329"/>
            <ac:spMk id="14" creationId="{82405260-38AA-0367-752D-AB1B89602461}"/>
          </ac:spMkLst>
        </pc:spChg>
        <pc:spChg chg="add mod">
          <ac:chgData name="Kevin Bouchard" userId="2fc9e66d-ba45-474f-8a9f-7086b34a7d26" providerId="ADAL" clId="{53572380-99D5-43AC-B21B-A84B0D41D4A2}" dt="2024-01-17T15:37:29.185" v="13577" actId="1076"/>
          <ac:spMkLst>
            <pc:docMk/>
            <pc:sldMk cId="862846757" sldId="329"/>
            <ac:spMk id="20" creationId="{00000000-0000-0000-0000-000000000000}"/>
          </ac:spMkLst>
        </pc:spChg>
        <pc:picChg chg="del">
          <ac:chgData name="Kevin Bouchard" userId="2fc9e66d-ba45-474f-8a9f-7086b34a7d26" providerId="ADAL" clId="{53572380-99D5-43AC-B21B-A84B0D41D4A2}" dt="2024-01-17T15:36:47.237" v="13567" actId="478"/>
          <ac:picMkLst>
            <pc:docMk/>
            <pc:sldMk cId="862846757" sldId="329"/>
            <ac:picMk id="7" creationId="{00000000-0000-0000-0000-000000000000}"/>
          </ac:picMkLst>
        </pc:picChg>
        <pc:picChg chg="del">
          <ac:chgData name="Kevin Bouchard" userId="2fc9e66d-ba45-474f-8a9f-7086b34a7d26" providerId="ADAL" clId="{53572380-99D5-43AC-B21B-A84B0D41D4A2}" dt="2024-01-17T15:36:46.528" v="13566" actId="478"/>
          <ac:picMkLst>
            <pc:docMk/>
            <pc:sldMk cId="862846757" sldId="329"/>
            <ac:picMk id="8" creationId="{00000000-0000-0000-0000-000000000000}"/>
          </ac:picMkLst>
        </pc:picChg>
        <pc:picChg chg="add mod">
          <ac:chgData name="Kevin Bouchard" userId="2fc9e66d-ba45-474f-8a9f-7086b34a7d26" providerId="ADAL" clId="{53572380-99D5-43AC-B21B-A84B0D41D4A2}" dt="2024-01-17T15:36:54.332" v="13569" actId="1076"/>
          <ac:picMkLst>
            <pc:docMk/>
            <pc:sldMk cId="862846757" sldId="329"/>
            <ac:picMk id="10" creationId="{00000000-0000-0000-0000-000000000000}"/>
          </ac:picMkLst>
        </pc:picChg>
        <pc:picChg chg="add mod">
          <ac:chgData name="Kevin Bouchard" userId="2fc9e66d-ba45-474f-8a9f-7086b34a7d26" providerId="ADAL" clId="{53572380-99D5-43AC-B21B-A84B0D41D4A2}" dt="2024-01-17T15:37:00.526" v="13570" actId="1076"/>
          <ac:picMkLst>
            <pc:docMk/>
            <pc:sldMk cId="862846757" sldId="329"/>
            <ac:picMk id="11" creationId="{00000000-0000-0000-0000-000000000000}"/>
          </ac:picMkLst>
        </pc:picChg>
        <pc:picChg chg="add mod">
          <ac:chgData name="Kevin Bouchard" userId="2fc9e66d-ba45-474f-8a9f-7086b34a7d26" providerId="ADAL" clId="{53572380-99D5-43AC-B21B-A84B0D41D4A2}" dt="2024-01-17T15:37:29.185" v="13577" actId="1076"/>
          <ac:picMkLst>
            <pc:docMk/>
            <pc:sldMk cId="862846757" sldId="329"/>
            <ac:picMk id="3078" creationId="{00000000-0000-0000-0000-000000000000}"/>
          </ac:picMkLst>
        </pc:picChg>
        <pc:picChg chg="add mod">
          <ac:chgData name="Kevin Bouchard" userId="2fc9e66d-ba45-474f-8a9f-7086b34a7d26" providerId="ADAL" clId="{53572380-99D5-43AC-B21B-A84B0D41D4A2}" dt="2024-01-17T15:37:29.185" v="13577" actId="1076"/>
          <ac:picMkLst>
            <pc:docMk/>
            <pc:sldMk cId="862846757" sldId="329"/>
            <ac:picMk id="3082" creationId="{00000000-0000-0000-0000-000000000000}"/>
          </ac:picMkLst>
        </pc:picChg>
        <pc:picChg chg="add mod">
          <ac:chgData name="Kevin Bouchard" userId="2fc9e66d-ba45-474f-8a9f-7086b34a7d26" providerId="ADAL" clId="{53572380-99D5-43AC-B21B-A84B0D41D4A2}" dt="2024-01-17T15:37:29.185" v="13577" actId="1076"/>
          <ac:picMkLst>
            <pc:docMk/>
            <pc:sldMk cId="862846757" sldId="329"/>
            <ac:picMk id="3084" creationId="{00000000-0000-0000-0000-000000000000}"/>
          </ac:picMkLst>
        </pc:picChg>
        <pc:picChg chg="add mod">
          <ac:chgData name="Kevin Bouchard" userId="2fc9e66d-ba45-474f-8a9f-7086b34a7d26" providerId="ADAL" clId="{53572380-99D5-43AC-B21B-A84B0D41D4A2}" dt="2024-01-17T15:37:29.185" v="13577" actId="1076"/>
          <ac:picMkLst>
            <pc:docMk/>
            <pc:sldMk cId="862846757" sldId="329"/>
            <ac:picMk id="3088" creationId="{00000000-0000-0000-0000-000000000000}"/>
          </ac:picMkLst>
        </pc:picChg>
        <pc:picChg chg="add mod">
          <ac:chgData name="Kevin Bouchard" userId="2fc9e66d-ba45-474f-8a9f-7086b34a7d26" providerId="ADAL" clId="{53572380-99D5-43AC-B21B-A84B0D41D4A2}" dt="2024-01-17T15:37:29.185" v="13577" actId="1076"/>
          <ac:picMkLst>
            <pc:docMk/>
            <pc:sldMk cId="862846757" sldId="329"/>
            <ac:picMk id="3090" creationId="{00000000-0000-0000-0000-000000000000}"/>
          </ac:picMkLst>
        </pc:picChg>
        <pc:picChg chg="add mod">
          <ac:chgData name="Kevin Bouchard" userId="2fc9e66d-ba45-474f-8a9f-7086b34a7d26" providerId="ADAL" clId="{53572380-99D5-43AC-B21B-A84B0D41D4A2}" dt="2024-01-17T15:37:32.318" v="13578" actId="1076"/>
          <ac:picMkLst>
            <pc:docMk/>
            <pc:sldMk cId="862846757" sldId="329"/>
            <ac:picMk id="3092" creationId="{00000000-0000-0000-0000-000000000000}"/>
          </ac:picMkLst>
        </pc:picChg>
      </pc:sldChg>
      <pc:sldChg chg="modSp new del mod">
        <pc:chgData name="Kevin Bouchard" userId="2fc9e66d-ba45-474f-8a9f-7086b34a7d26" providerId="ADAL" clId="{53572380-99D5-43AC-B21B-A84B0D41D4A2}" dt="2024-01-17T15:42:15.143" v="13879" actId="47"/>
        <pc:sldMkLst>
          <pc:docMk/>
          <pc:sldMk cId="3595600645" sldId="330"/>
        </pc:sldMkLst>
        <pc:spChg chg="mod">
          <ac:chgData name="Kevin Bouchard" userId="2fc9e66d-ba45-474f-8a9f-7086b34a7d26" providerId="ADAL" clId="{53572380-99D5-43AC-B21B-A84B0D41D4A2}" dt="2024-01-17T15:41:30.821" v="13877" actId="20577"/>
          <ac:spMkLst>
            <pc:docMk/>
            <pc:sldMk cId="3595600645" sldId="330"/>
            <ac:spMk id="2" creationId="{89EC3913-EF20-2845-BB54-A95B9BE604EF}"/>
          </ac:spMkLst>
        </pc:spChg>
      </pc:sldChg>
      <pc:sldChg chg="addSp delSp modSp add mod">
        <pc:chgData name="Kevin Bouchard" userId="2fc9e66d-ba45-474f-8a9f-7086b34a7d26" providerId="ADAL" clId="{53572380-99D5-43AC-B21B-A84B0D41D4A2}" dt="2024-01-17T16:06:08.784" v="14196" actId="1076"/>
        <pc:sldMkLst>
          <pc:docMk/>
          <pc:sldMk cId="4203634438" sldId="331"/>
        </pc:sldMkLst>
        <pc:spChg chg="mod">
          <ac:chgData name="Kevin Bouchard" userId="2fc9e66d-ba45-474f-8a9f-7086b34a7d26" providerId="ADAL" clId="{53572380-99D5-43AC-B21B-A84B0D41D4A2}" dt="2024-01-17T16:04:54.477" v="14168" actId="20577"/>
          <ac:spMkLst>
            <pc:docMk/>
            <pc:sldMk cId="4203634438" sldId="331"/>
            <ac:spMk id="3" creationId="{039339E4-25A0-5A31-526D-F1C15074981C}"/>
          </ac:spMkLst>
        </pc:spChg>
        <pc:spChg chg="del">
          <ac:chgData name="Kevin Bouchard" userId="2fc9e66d-ba45-474f-8a9f-7086b34a7d26" providerId="ADAL" clId="{53572380-99D5-43AC-B21B-A84B0D41D4A2}" dt="2024-01-17T15:42:24.865" v="13882" actId="478"/>
          <ac:spMkLst>
            <pc:docMk/>
            <pc:sldMk cId="4203634438" sldId="331"/>
            <ac:spMk id="5" creationId="{00000000-0000-0000-0000-000000000000}"/>
          </ac:spMkLst>
        </pc:spChg>
        <pc:spChg chg="add del mod">
          <ac:chgData name="Kevin Bouchard" userId="2fc9e66d-ba45-474f-8a9f-7086b34a7d26" providerId="ADAL" clId="{53572380-99D5-43AC-B21B-A84B0D41D4A2}" dt="2024-01-17T16:00:44.842" v="14029" actId="478"/>
          <ac:spMkLst>
            <pc:docMk/>
            <pc:sldMk cId="4203634438" sldId="331"/>
            <ac:spMk id="7" creationId="{334930D1-B9A9-D01E-3F97-B495F15CDD1E}"/>
          </ac:spMkLst>
        </pc:spChg>
        <pc:spChg chg="del">
          <ac:chgData name="Kevin Bouchard" userId="2fc9e66d-ba45-474f-8a9f-7086b34a7d26" providerId="ADAL" clId="{53572380-99D5-43AC-B21B-A84B0D41D4A2}" dt="2024-01-17T16:05:29.537" v="14188" actId="478"/>
          <ac:spMkLst>
            <pc:docMk/>
            <pc:sldMk cId="4203634438" sldId="331"/>
            <ac:spMk id="9" creationId="{00000000-0000-0000-0000-000000000000}"/>
          </ac:spMkLst>
        </pc:spChg>
        <pc:spChg chg="del">
          <ac:chgData name="Kevin Bouchard" userId="2fc9e66d-ba45-474f-8a9f-7086b34a7d26" providerId="ADAL" clId="{53572380-99D5-43AC-B21B-A84B0D41D4A2}" dt="2024-01-17T15:42:24.865" v="13882" actId="478"/>
          <ac:spMkLst>
            <pc:docMk/>
            <pc:sldMk cId="4203634438" sldId="331"/>
            <ac:spMk id="12" creationId="{00000000-0000-0000-0000-000000000000}"/>
          </ac:spMkLst>
        </pc:spChg>
        <pc:spChg chg="del">
          <ac:chgData name="Kevin Bouchard" userId="2fc9e66d-ba45-474f-8a9f-7086b34a7d26" providerId="ADAL" clId="{53572380-99D5-43AC-B21B-A84B0D41D4A2}" dt="2024-01-17T15:42:24.865" v="13882" actId="478"/>
          <ac:spMkLst>
            <pc:docMk/>
            <pc:sldMk cId="4203634438" sldId="331"/>
            <ac:spMk id="13" creationId="{C0D6B1F5-EFAB-A75B-BAC4-6D600F4617B6}"/>
          </ac:spMkLst>
        </pc:spChg>
        <pc:spChg chg="mod">
          <ac:chgData name="Kevin Bouchard" userId="2fc9e66d-ba45-474f-8a9f-7086b34a7d26" providerId="ADAL" clId="{53572380-99D5-43AC-B21B-A84B0D41D4A2}" dt="2024-01-17T15:46:15.730" v="14023" actId="20577"/>
          <ac:spMkLst>
            <pc:docMk/>
            <pc:sldMk cId="4203634438" sldId="331"/>
            <ac:spMk id="14" creationId="{82405260-38AA-0367-752D-AB1B89602461}"/>
          </ac:spMkLst>
        </pc:spChg>
        <pc:spChg chg="add del mod">
          <ac:chgData name="Kevin Bouchard" userId="2fc9e66d-ba45-474f-8a9f-7086b34a7d26" providerId="ADAL" clId="{53572380-99D5-43AC-B21B-A84B0D41D4A2}" dt="2024-01-17T16:00:41.871" v="14028" actId="478"/>
          <ac:spMkLst>
            <pc:docMk/>
            <pc:sldMk cId="4203634438" sldId="331"/>
            <ac:spMk id="16" creationId="{11CC2696-E3F7-AF73-E711-381D85646D6F}"/>
          </ac:spMkLst>
        </pc:spChg>
        <pc:spChg chg="del">
          <ac:chgData name="Kevin Bouchard" userId="2fc9e66d-ba45-474f-8a9f-7086b34a7d26" providerId="ADAL" clId="{53572380-99D5-43AC-B21B-A84B0D41D4A2}" dt="2024-01-17T15:42:24.865" v="13882" actId="478"/>
          <ac:spMkLst>
            <pc:docMk/>
            <pc:sldMk cId="4203634438" sldId="331"/>
            <ac:spMk id="20" creationId="{00000000-0000-0000-0000-000000000000}"/>
          </ac:spMkLst>
        </pc:spChg>
        <pc:spChg chg="add del mod">
          <ac:chgData name="Kevin Bouchard" userId="2fc9e66d-ba45-474f-8a9f-7086b34a7d26" providerId="ADAL" clId="{53572380-99D5-43AC-B21B-A84B0D41D4A2}" dt="2024-01-17T16:02:32.868" v="14049" actId="478"/>
          <ac:spMkLst>
            <pc:docMk/>
            <pc:sldMk cId="4203634438" sldId="331"/>
            <ac:spMk id="24" creationId="{DDE56D67-92F4-4B6A-5E00-EE3F8729B392}"/>
          </ac:spMkLst>
        </pc:spChg>
        <pc:spChg chg="add del mod">
          <ac:chgData name="Kevin Bouchard" userId="2fc9e66d-ba45-474f-8a9f-7086b34a7d26" providerId="ADAL" clId="{53572380-99D5-43AC-B21B-A84B0D41D4A2}" dt="2024-01-17T16:05:29.537" v="14188" actId="478"/>
          <ac:spMkLst>
            <pc:docMk/>
            <pc:sldMk cId="4203634438" sldId="331"/>
            <ac:spMk id="25" creationId="{00000000-0000-0000-0000-000000000000}"/>
          </ac:spMkLst>
        </pc:spChg>
        <pc:spChg chg="add del mod">
          <ac:chgData name="Kevin Bouchard" userId="2fc9e66d-ba45-474f-8a9f-7086b34a7d26" providerId="ADAL" clId="{53572380-99D5-43AC-B21B-A84B0D41D4A2}" dt="2024-01-17T16:05:29.537" v="14188" actId="478"/>
          <ac:spMkLst>
            <pc:docMk/>
            <pc:sldMk cId="4203634438" sldId="331"/>
            <ac:spMk id="26" creationId="{00000000-0000-0000-0000-000000000000}"/>
          </ac:spMkLst>
        </pc:spChg>
        <pc:spChg chg="add del mod">
          <ac:chgData name="Kevin Bouchard" userId="2fc9e66d-ba45-474f-8a9f-7086b34a7d26" providerId="ADAL" clId="{53572380-99D5-43AC-B21B-A84B0D41D4A2}" dt="2024-01-17T16:05:29.537" v="14188" actId="478"/>
          <ac:spMkLst>
            <pc:docMk/>
            <pc:sldMk cId="4203634438" sldId="331"/>
            <ac:spMk id="28" creationId="{00000000-0000-0000-0000-000000000000}"/>
          </ac:spMkLst>
        </pc:spChg>
        <pc:spChg chg="add del mod">
          <ac:chgData name="Kevin Bouchard" userId="2fc9e66d-ba45-474f-8a9f-7086b34a7d26" providerId="ADAL" clId="{53572380-99D5-43AC-B21B-A84B0D41D4A2}" dt="2024-01-17T16:05:29.537" v="14188" actId="478"/>
          <ac:spMkLst>
            <pc:docMk/>
            <pc:sldMk cId="4203634438" sldId="331"/>
            <ac:spMk id="29" creationId="{00000000-0000-0000-0000-000000000000}"/>
          </ac:spMkLst>
        </pc:spChg>
        <pc:spChg chg="add del mod">
          <ac:chgData name="Kevin Bouchard" userId="2fc9e66d-ba45-474f-8a9f-7086b34a7d26" providerId="ADAL" clId="{53572380-99D5-43AC-B21B-A84B0D41D4A2}" dt="2024-01-17T16:05:29.537" v="14188" actId="478"/>
          <ac:spMkLst>
            <pc:docMk/>
            <pc:sldMk cId="4203634438" sldId="331"/>
            <ac:spMk id="30" creationId="{00000000-0000-0000-0000-000000000000}"/>
          </ac:spMkLst>
        </pc:spChg>
        <pc:spChg chg="add del mod">
          <ac:chgData name="Kevin Bouchard" userId="2fc9e66d-ba45-474f-8a9f-7086b34a7d26" providerId="ADAL" clId="{53572380-99D5-43AC-B21B-A84B0D41D4A2}" dt="2024-01-17T16:05:29.537" v="14188" actId="478"/>
          <ac:spMkLst>
            <pc:docMk/>
            <pc:sldMk cId="4203634438" sldId="331"/>
            <ac:spMk id="31" creationId="{00000000-0000-0000-0000-000000000000}"/>
          </ac:spMkLst>
        </pc:spChg>
        <pc:spChg chg="add del mod">
          <ac:chgData name="Kevin Bouchard" userId="2fc9e66d-ba45-474f-8a9f-7086b34a7d26" providerId="ADAL" clId="{53572380-99D5-43AC-B21B-A84B0D41D4A2}" dt="2024-01-17T16:05:29.537" v="14188" actId="478"/>
          <ac:spMkLst>
            <pc:docMk/>
            <pc:sldMk cId="4203634438" sldId="331"/>
            <ac:spMk id="3072" creationId="{00000000-0000-0000-0000-000000000000}"/>
          </ac:spMkLst>
        </pc:spChg>
        <pc:spChg chg="add del mod">
          <ac:chgData name="Kevin Bouchard" userId="2fc9e66d-ba45-474f-8a9f-7086b34a7d26" providerId="ADAL" clId="{53572380-99D5-43AC-B21B-A84B0D41D4A2}" dt="2024-01-17T16:05:29.537" v="14188" actId="478"/>
          <ac:spMkLst>
            <pc:docMk/>
            <pc:sldMk cId="4203634438" sldId="331"/>
            <ac:spMk id="3073" creationId="{00000000-0000-0000-0000-000000000000}"/>
          </ac:spMkLst>
        </pc:spChg>
        <pc:spChg chg="add del mod">
          <ac:chgData name="Kevin Bouchard" userId="2fc9e66d-ba45-474f-8a9f-7086b34a7d26" providerId="ADAL" clId="{53572380-99D5-43AC-B21B-A84B0D41D4A2}" dt="2024-01-17T16:05:29.537" v="14188" actId="478"/>
          <ac:spMkLst>
            <pc:docMk/>
            <pc:sldMk cId="4203634438" sldId="331"/>
            <ac:spMk id="3074" creationId="{00000000-0000-0000-0000-000000000000}"/>
          </ac:spMkLst>
        </pc:spChg>
        <pc:spChg chg="add del mod">
          <ac:chgData name="Kevin Bouchard" userId="2fc9e66d-ba45-474f-8a9f-7086b34a7d26" providerId="ADAL" clId="{53572380-99D5-43AC-B21B-A84B0D41D4A2}" dt="2024-01-17T16:05:29.537" v="14188" actId="478"/>
          <ac:spMkLst>
            <pc:docMk/>
            <pc:sldMk cId="4203634438" sldId="331"/>
            <ac:spMk id="3075" creationId="{00000000-0000-0000-0000-000000000000}"/>
          </ac:spMkLst>
        </pc:spChg>
        <pc:spChg chg="add del mod">
          <ac:chgData name="Kevin Bouchard" userId="2fc9e66d-ba45-474f-8a9f-7086b34a7d26" providerId="ADAL" clId="{53572380-99D5-43AC-B21B-A84B0D41D4A2}" dt="2024-01-17T16:05:29.537" v="14188" actId="478"/>
          <ac:spMkLst>
            <pc:docMk/>
            <pc:sldMk cId="4203634438" sldId="331"/>
            <ac:spMk id="3077" creationId="{00000000-0000-0000-0000-000000000000}"/>
          </ac:spMkLst>
        </pc:spChg>
        <pc:spChg chg="add del mod">
          <ac:chgData name="Kevin Bouchard" userId="2fc9e66d-ba45-474f-8a9f-7086b34a7d26" providerId="ADAL" clId="{53572380-99D5-43AC-B21B-A84B0D41D4A2}" dt="2024-01-17T16:05:29.537" v="14188" actId="478"/>
          <ac:spMkLst>
            <pc:docMk/>
            <pc:sldMk cId="4203634438" sldId="331"/>
            <ac:spMk id="3079" creationId="{00000000-0000-0000-0000-000000000000}"/>
          </ac:spMkLst>
        </pc:spChg>
        <pc:spChg chg="add del mod">
          <ac:chgData name="Kevin Bouchard" userId="2fc9e66d-ba45-474f-8a9f-7086b34a7d26" providerId="ADAL" clId="{53572380-99D5-43AC-B21B-A84B0D41D4A2}" dt="2024-01-17T16:05:33.356" v="14189"/>
          <ac:spMkLst>
            <pc:docMk/>
            <pc:sldMk cId="4203634438" sldId="331"/>
            <ac:spMk id="3080" creationId="{4C6D1094-2A42-8AEA-708B-B8E65ACDB90B}"/>
          </ac:spMkLst>
        </pc:spChg>
        <pc:spChg chg="add mod">
          <ac:chgData name="Kevin Bouchard" userId="2fc9e66d-ba45-474f-8a9f-7086b34a7d26" providerId="ADAL" clId="{53572380-99D5-43AC-B21B-A84B0D41D4A2}" dt="2024-01-17T16:06:08.784" v="14196" actId="1076"/>
          <ac:spMkLst>
            <pc:docMk/>
            <pc:sldMk cId="4203634438" sldId="331"/>
            <ac:spMk id="3087" creationId="{7E334F7D-5BB0-11BA-5773-3EEA2D458A92}"/>
          </ac:spMkLst>
        </pc:spChg>
        <pc:picChg chg="add del mod">
          <ac:chgData name="Kevin Bouchard" userId="2fc9e66d-ba45-474f-8a9f-7086b34a7d26" providerId="ADAL" clId="{53572380-99D5-43AC-B21B-A84B0D41D4A2}" dt="2024-01-17T16:00:51.179" v="14031" actId="478"/>
          <ac:picMkLst>
            <pc:docMk/>
            <pc:sldMk cId="4203634438" sldId="331"/>
            <ac:picMk id="4" creationId="{241B5C7E-4CAB-5E78-31C3-683CCD153795}"/>
          </ac:picMkLst>
        </pc:picChg>
        <pc:picChg chg="del">
          <ac:chgData name="Kevin Bouchard" userId="2fc9e66d-ba45-474f-8a9f-7086b34a7d26" providerId="ADAL" clId="{53572380-99D5-43AC-B21B-A84B0D41D4A2}" dt="2024-01-17T15:42:21.187" v="13880" actId="478"/>
          <ac:picMkLst>
            <pc:docMk/>
            <pc:sldMk cId="4203634438" sldId="331"/>
            <ac:picMk id="10" creationId="{00000000-0000-0000-0000-000000000000}"/>
          </ac:picMkLst>
        </pc:picChg>
        <pc:picChg chg="del">
          <ac:chgData name="Kevin Bouchard" userId="2fc9e66d-ba45-474f-8a9f-7086b34a7d26" providerId="ADAL" clId="{53572380-99D5-43AC-B21B-A84B0D41D4A2}" dt="2024-01-17T15:42:21.858" v="13881" actId="478"/>
          <ac:picMkLst>
            <pc:docMk/>
            <pc:sldMk cId="4203634438" sldId="331"/>
            <ac:picMk id="11" creationId="{00000000-0000-0000-0000-000000000000}"/>
          </ac:picMkLst>
        </pc:picChg>
        <pc:picChg chg="add del mod">
          <ac:chgData name="Kevin Bouchard" userId="2fc9e66d-ba45-474f-8a9f-7086b34a7d26" providerId="ADAL" clId="{53572380-99D5-43AC-B21B-A84B0D41D4A2}" dt="2024-01-17T16:00:53.308" v="14032" actId="478"/>
          <ac:picMkLst>
            <pc:docMk/>
            <pc:sldMk cId="4203634438" sldId="331"/>
            <ac:picMk id="15" creationId="{0E7E12D1-4D9E-34A9-D388-48B13655864C}"/>
          </ac:picMkLst>
        </pc:picChg>
        <pc:picChg chg="add del mod">
          <ac:chgData name="Kevin Bouchard" userId="2fc9e66d-ba45-474f-8a9f-7086b34a7d26" providerId="ADAL" clId="{53572380-99D5-43AC-B21B-A84B0D41D4A2}" dt="2024-01-17T16:01:46.124" v="14036" actId="478"/>
          <ac:picMkLst>
            <pc:docMk/>
            <pc:sldMk cId="4203634438" sldId="331"/>
            <ac:picMk id="18" creationId="{ACCB1331-5A65-5547-05DD-6263A7A6DA78}"/>
          </ac:picMkLst>
        </pc:picChg>
        <pc:picChg chg="add del mod">
          <ac:chgData name="Kevin Bouchard" userId="2fc9e66d-ba45-474f-8a9f-7086b34a7d26" providerId="ADAL" clId="{53572380-99D5-43AC-B21B-A84B0D41D4A2}" dt="2024-01-17T16:03:27.272" v="14070" actId="478"/>
          <ac:picMkLst>
            <pc:docMk/>
            <pc:sldMk cId="4203634438" sldId="331"/>
            <ac:picMk id="21" creationId="{9D8EB09A-CBD9-BA40-058B-BEA46A0BB0F7}"/>
          </ac:picMkLst>
        </pc:picChg>
        <pc:picChg chg="add del mod">
          <ac:chgData name="Kevin Bouchard" userId="2fc9e66d-ba45-474f-8a9f-7086b34a7d26" providerId="ADAL" clId="{53572380-99D5-43AC-B21B-A84B0D41D4A2}" dt="2024-01-17T16:03:29.457" v="14071" actId="478"/>
          <ac:picMkLst>
            <pc:docMk/>
            <pc:sldMk cId="4203634438" sldId="331"/>
            <ac:picMk id="23" creationId="{D4E9E92B-34D6-FE38-6BF1-4273B13FCD9E}"/>
          </ac:picMkLst>
        </pc:picChg>
        <pc:picChg chg="add del mod">
          <ac:chgData name="Kevin Bouchard" userId="2fc9e66d-ba45-474f-8a9f-7086b34a7d26" providerId="ADAL" clId="{53572380-99D5-43AC-B21B-A84B0D41D4A2}" dt="2024-01-17T16:05:29.537" v="14188" actId="478"/>
          <ac:picMkLst>
            <pc:docMk/>
            <pc:sldMk cId="4203634438" sldId="331"/>
            <ac:picMk id="27" creationId="{00000000-0000-0000-0000-000000000000}"/>
          </ac:picMkLst>
        </pc:picChg>
        <pc:picChg chg="add del mod">
          <ac:chgData name="Kevin Bouchard" userId="2fc9e66d-ba45-474f-8a9f-7086b34a7d26" providerId="ADAL" clId="{53572380-99D5-43AC-B21B-A84B0D41D4A2}" dt="2024-01-17T16:05:29.537" v="14188" actId="478"/>
          <ac:picMkLst>
            <pc:docMk/>
            <pc:sldMk cId="4203634438" sldId="331"/>
            <ac:picMk id="3076" creationId="{00000000-0000-0000-0000-000000000000}"/>
          </ac:picMkLst>
        </pc:picChg>
        <pc:picChg chg="del">
          <ac:chgData name="Kevin Bouchard" userId="2fc9e66d-ba45-474f-8a9f-7086b34a7d26" providerId="ADAL" clId="{53572380-99D5-43AC-B21B-A84B0D41D4A2}" dt="2024-01-17T15:42:24.865" v="13882" actId="478"/>
          <ac:picMkLst>
            <pc:docMk/>
            <pc:sldMk cId="4203634438" sldId="331"/>
            <ac:picMk id="3078" creationId="{00000000-0000-0000-0000-000000000000}"/>
          </ac:picMkLst>
        </pc:picChg>
        <pc:picChg chg="del">
          <ac:chgData name="Kevin Bouchard" userId="2fc9e66d-ba45-474f-8a9f-7086b34a7d26" providerId="ADAL" clId="{53572380-99D5-43AC-B21B-A84B0D41D4A2}" dt="2024-01-17T15:42:24.865" v="13882" actId="478"/>
          <ac:picMkLst>
            <pc:docMk/>
            <pc:sldMk cId="4203634438" sldId="331"/>
            <ac:picMk id="3082" creationId="{00000000-0000-0000-0000-000000000000}"/>
          </ac:picMkLst>
        </pc:picChg>
        <pc:picChg chg="add mod">
          <ac:chgData name="Kevin Bouchard" userId="2fc9e66d-ba45-474f-8a9f-7086b34a7d26" providerId="ADAL" clId="{53572380-99D5-43AC-B21B-A84B0D41D4A2}" dt="2024-01-17T16:05:38.926" v="14191" actId="27614"/>
          <ac:picMkLst>
            <pc:docMk/>
            <pc:sldMk cId="4203634438" sldId="331"/>
            <ac:picMk id="3083" creationId="{D9102A68-C982-B267-05EB-644F8FCE0C02}"/>
          </ac:picMkLst>
        </pc:picChg>
        <pc:picChg chg="del">
          <ac:chgData name="Kevin Bouchard" userId="2fc9e66d-ba45-474f-8a9f-7086b34a7d26" providerId="ADAL" clId="{53572380-99D5-43AC-B21B-A84B0D41D4A2}" dt="2024-01-17T15:42:24.865" v="13882" actId="478"/>
          <ac:picMkLst>
            <pc:docMk/>
            <pc:sldMk cId="4203634438" sldId="331"/>
            <ac:picMk id="3084" creationId="{00000000-0000-0000-0000-000000000000}"/>
          </ac:picMkLst>
        </pc:picChg>
        <pc:picChg chg="add mod">
          <ac:chgData name="Kevin Bouchard" userId="2fc9e66d-ba45-474f-8a9f-7086b34a7d26" providerId="ADAL" clId="{53572380-99D5-43AC-B21B-A84B0D41D4A2}" dt="2024-01-17T16:06:08.784" v="14196" actId="1076"/>
          <ac:picMkLst>
            <pc:docMk/>
            <pc:sldMk cId="4203634438" sldId="331"/>
            <ac:picMk id="3086" creationId="{BDC9CE0E-CDF0-741D-D03E-ED47C99314E3}"/>
          </ac:picMkLst>
        </pc:picChg>
        <pc:picChg chg="del">
          <ac:chgData name="Kevin Bouchard" userId="2fc9e66d-ba45-474f-8a9f-7086b34a7d26" providerId="ADAL" clId="{53572380-99D5-43AC-B21B-A84B0D41D4A2}" dt="2024-01-17T15:42:24.865" v="13882" actId="478"/>
          <ac:picMkLst>
            <pc:docMk/>
            <pc:sldMk cId="4203634438" sldId="331"/>
            <ac:picMk id="3088" creationId="{00000000-0000-0000-0000-000000000000}"/>
          </ac:picMkLst>
        </pc:picChg>
        <pc:picChg chg="del">
          <ac:chgData name="Kevin Bouchard" userId="2fc9e66d-ba45-474f-8a9f-7086b34a7d26" providerId="ADAL" clId="{53572380-99D5-43AC-B21B-A84B0D41D4A2}" dt="2024-01-17T15:42:24.865" v="13882" actId="478"/>
          <ac:picMkLst>
            <pc:docMk/>
            <pc:sldMk cId="4203634438" sldId="331"/>
            <ac:picMk id="3090" creationId="{00000000-0000-0000-0000-000000000000}"/>
          </ac:picMkLst>
        </pc:picChg>
        <pc:picChg chg="del">
          <ac:chgData name="Kevin Bouchard" userId="2fc9e66d-ba45-474f-8a9f-7086b34a7d26" providerId="ADAL" clId="{53572380-99D5-43AC-B21B-A84B0D41D4A2}" dt="2024-01-17T15:42:24.865" v="13882" actId="478"/>
          <ac:picMkLst>
            <pc:docMk/>
            <pc:sldMk cId="4203634438" sldId="331"/>
            <ac:picMk id="3092" creationId="{00000000-0000-0000-0000-000000000000}"/>
          </ac:picMkLst>
        </pc:picChg>
        <pc:picChg chg="add del mod">
          <ac:chgData name="Kevin Bouchard" userId="2fc9e66d-ba45-474f-8a9f-7086b34a7d26" providerId="ADAL" clId="{53572380-99D5-43AC-B21B-A84B0D41D4A2}" dt="2024-01-17T16:05:29.537" v="14188" actId="478"/>
          <ac:picMkLst>
            <pc:docMk/>
            <pc:sldMk cId="4203634438" sldId="331"/>
            <ac:picMk id="5122" creationId="{00000000-0000-0000-0000-000000000000}"/>
          </ac:picMkLst>
        </pc:picChg>
        <pc:picChg chg="add del mod">
          <ac:chgData name="Kevin Bouchard" userId="2fc9e66d-ba45-474f-8a9f-7086b34a7d26" providerId="ADAL" clId="{53572380-99D5-43AC-B21B-A84B0D41D4A2}" dt="2024-01-17T16:05:29.537" v="14188" actId="478"/>
          <ac:picMkLst>
            <pc:docMk/>
            <pc:sldMk cId="4203634438" sldId="331"/>
            <ac:picMk id="5124" creationId="{00000000-0000-0000-0000-000000000000}"/>
          </ac:picMkLst>
        </pc:picChg>
        <pc:picChg chg="add del mod">
          <ac:chgData name="Kevin Bouchard" userId="2fc9e66d-ba45-474f-8a9f-7086b34a7d26" providerId="ADAL" clId="{53572380-99D5-43AC-B21B-A84B0D41D4A2}" dt="2024-01-17T16:05:29.537" v="14188" actId="478"/>
          <ac:picMkLst>
            <pc:docMk/>
            <pc:sldMk cId="4203634438" sldId="331"/>
            <ac:picMk id="5126" creationId="{00000000-0000-0000-0000-000000000000}"/>
          </ac:picMkLst>
        </pc:picChg>
      </pc:sldChg>
      <pc:sldChg chg="addSp delSp modSp new del mod">
        <pc:chgData name="Kevin Bouchard" userId="2fc9e66d-ba45-474f-8a9f-7086b34a7d26" providerId="ADAL" clId="{53572380-99D5-43AC-B21B-A84B0D41D4A2}" dt="2024-01-17T16:46:54.475" v="15758" actId="47"/>
        <pc:sldMkLst>
          <pc:docMk/>
          <pc:sldMk cId="1063560747" sldId="332"/>
        </pc:sldMkLst>
        <pc:picChg chg="add del mod">
          <ac:chgData name="Kevin Bouchard" userId="2fc9e66d-ba45-474f-8a9f-7086b34a7d26" providerId="ADAL" clId="{53572380-99D5-43AC-B21B-A84B0D41D4A2}" dt="2024-01-17T16:46:53.587" v="15757" actId="478"/>
          <ac:picMkLst>
            <pc:docMk/>
            <pc:sldMk cId="1063560747" sldId="332"/>
            <ac:picMk id="6" creationId="{0D08652B-3C77-4F86-BDF2-D68E2D3E26D9}"/>
          </ac:picMkLst>
        </pc:picChg>
      </pc:sldChg>
      <pc:sldChg chg="delSp modSp add del mod">
        <pc:chgData name="Kevin Bouchard" userId="2fc9e66d-ba45-474f-8a9f-7086b34a7d26" providerId="ADAL" clId="{53572380-99D5-43AC-B21B-A84B0D41D4A2}" dt="2024-01-17T16:06:16.210" v="14197" actId="47"/>
        <pc:sldMkLst>
          <pc:docMk/>
          <pc:sldMk cId="912260778" sldId="333"/>
        </pc:sldMkLst>
        <pc:spChg chg="mod">
          <ac:chgData name="Kevin Bouchard" userId="2fc9e66d-ba45-474f-8a9f-7086b34a7d26" providerId="ADAL" clId="{53572380-99D5-43AC-B21B-A84B0D41D4A2}" dt="2024-01-17T16:03:15.208" v="14066" actId="20577"/>
          <ac:spMkLst>
            <pc:docMk/>
            <pc:sldMk cId="912260778" sldId="333"/>
            <ac:spMk id="3" creationId="{039339E4-25A0-5A31-526D-F1C15074981C}"/>
          </ac:spMkLst>
        </pc:spChg>
        <pc:picChg chg="del">
          <ac:chgData name="Kevin Bouchard" userId="2fc9e66d-ba45-474f-8a9f-7086b34a7d26" providerId="ADAL" clId="{53572380-99D5-43AC-B21B-A84B0D41D4A2}" dt="2024-01-17T16:03:18.327" v="14067" actId="478"/>
          <ac:picMkLst>
            <pc:docMk/>
            <pc:sldMk cId="912260778" sldId="333"/>
            <ac:picMk id="21" creationId="{9D8EB09A-CBD9-BA40-058B-BEA46A0BB0F7}"/>
          </ac:picMkLst>
        </pc:picChg>
        <pc:picChg chg="del">
          <ac:chgData name="Kevin Bouchard" userId="2fc9e66d-ba45-474f-8a9f-7086b34a7d26" providerId="ADAL" clId="{53572380-99D5-43AC-B21B-A84B0D41D4A2}" dt="2024-01-17T16:03:18.967" v="14068" actId="478"/>
          <ac:picMkLst>
            <pc:docMk/>
            <pc:sldMk cId="912260778" sldId="333"/>
            <ac:picMk id="23" creationId="{D4E9E92B-34D6-FE38-6BF1-4273B13FCD9E}"/>
          </ac:picMkLst>
        </pc:picChg>
      </pc:sldChg>
      <pc:sldChg chg="add del">
        <pc:chgData name="Kevin Bouchard" userId="2fc9e66d-ba45-474f-8a9f-7086b34a7d26" providerId="ADAL" clId="{53572380-99D5-43AC-B21B-A84B0D41D4A2}" dt="2024-01-17T16:04:53.930" v="14167"/>
        <pc:sldMkLst>
          <pc:docMk/>
          <pc:sldMk cId="899742106" sldId="334"/>
        </pc:sldMkLst>
      </pc:sldChg>
      <pc:sldChg chg="modSp add mod modNotesTx">
        <pc:chgData name="Kevin Bouchard" userId="2fc9e66d-ba45-474f-8a9f-7086b34a7d26" providerId="ADAL" clId="{53572380-99D5-43AC-B21B-A84B0D41D4A2}" dt="2024-01-17T16:10:00.151" v="14552" actId="20577"/>
        <pc:sldMkLst>
          <pc:docMk/>
          <pc:sldMk cId="3716797963" sldId="334"/>
        </pc:sldMkLst>
        <pc:spChg chg="mod">
          <ac:chgData name="Kevin Bouchard" userId="2fc9e66d-ba45-474f-8a9f-7086b34a7d26" providerId="ADAL" clId="{53572380-99D5-43AC-B21B-A84B0D41D4A2}" dt="2024-01-17T16:06:19.531" v="14198" actId="20577"/>
          <ac:spMkLst>
            <pc:docMk/>
            <pc:sldMk cId="3716797963" sldId="334"/>
            <ac:spMk id="3" creationId="{039339E4-25A0-5A31-526D-F1C15074981C}"/>
          </ac:spMkLst>
        </pc:spChg>
        <pc:spChg chg="mod">
          <ac:chgData name="Kevin Bouchard" userId="2fc9e66d-ba45-474f-8a9f-7086b34a7d26" providerId="ADAL" clId="{53572380-99D5-43AC-B21B-A84B0D41D4A2}" dt="2024-01-17T16:10:00.151" v="14552" actId="20577"/>
          <ac:spMkLst>
            <pc:docMk/>
            <pc:sldMk cId="3716797963" sldId="334"/>
            <ac:spMk id="14" creationId="{82405260-38AA-0367-752D-AB1B89602461}"/>
          </ac:spMkLst>
        </pc:spChg>
      </pc:sldChg>
      <pc:sldChg chg="addSp delSp modSp add mod">
        <pc:chgData name="Kevin Bouchard" userId="2fc9e66d-ba45-474f-8a9f-7086b34a7d26" providerId="ADAL" clId="{53572380-99D5-43AC-B21B-A84B0D41D4A2}" dt="2024-01-17T16:19:03.751" v="14700" actId="478"/>
        <pc:sldMkLst>
          <pc:docMk/>
          <pc:sldMk cId="1056603759" sldId="335"/>
        </pc:sldMkLst>
        <pc:spChg chg="add del mod">
          <ac:chgData name="Kevin Bouchard" userId="2fc9e66d-ba45-474f-8a9f-7086b34a7d26" providerId="ADAL" clId="{53572380-99D5-43AC-B21B-A84B0D41D4A2}" dt="2024-01-17T16:19:03.751" v="14700" actId="478"/>
          <ac:spMkLst>
            <pc:docMk/>
            <pc:sldMk cId="1056603759" sldId="335"/>
            <ac:spMk id="2" creationId="{C592EA6D-7ABE-4C36-5121-D3989AF25D27}"/>
          </ac:spMkLst>
        </pc:spChg>
        <pc:spChg chg="mod">
          <ac:chgData name="Kevin Bouchard" userId="2fc9e66d-ba45-474f-8a9f-7086b34a7d26" providerId="ADAL" clId="{53572380-99D5-43AC-B21B-A84B0D41D4A2}" dt="2024-01-17T16:10:38.604" v="14583" actId="20577"/>
          <ac:spMkLst>
            <pc:docMk/>
            <pc:sldMk cId="1056603759" sldId="335"/>
            <ac:spMk id="3" creationId="{039339E4-25A0-5A31-526D-F1C15074981C}"/>
          </ac:spMkLst>
        </pc:spChg>
        <pc:spChg chg="add mod">
          <ac:chgData name="Kevin Bouchard" userId="2fc9e66d-ba45-474f-8a9f-7086b34a7d26" providerId="ADAL" clId="{53572380-99D5-43AC-B21B-A84B0D41D4A2}" dt="2024-01-17T16:18:24.076" v="14698" actId="1076"/>
          <ac:spMkLst>
            <pc:docMk/>
            <pc:sldMk cId="1056603759" sldId="335"/>
            <ac:spMk id="5" creationId="{00000000-0000-0000-0000-000000000000}"/>
          </ac:spMkLst>
        </pc:spChg>
        <pc:spChg chg="del">
          <ac:chgData name="Kevin Bouchard" userId="2fc9e66d-ba45-474f-8a9f-7086b34a7d26" providerId="ADAL" clId="{53572380-99D5-43AC-B21B-A84B0D41D4A2}" dt="2024-01-17T16:11:17.722" v="14584" actId="478"/>
          <ac:spMkLst>
            <pc:docMk/>
            <pc:sldMk cId="1056603759" sldId="335"/>
            <ac:spMk id="9" creationId="{00000000-0000-0000-0000-000000000000}"/>
          </ac:spMkLst>
        </pc:spChg>
        <pc:spChg chg="mod">
          <ac:chgData name="Kevin Bouchard" userId="2fc9e66d-ba45-474f-8a9f-7086b34a7d26" providerId="ADAL" clId="{53572380-99D5-43AC-B21B-A84B0D41D4A2}" dt="2024-01-17T16:13:04.814" v="14692" actId="20577"/>
          <ac:spMkLst>
            <pc:docMk/>
            <pc:sldMk cId="1056603759" sldId="335"/>
            <ac:spMk id="14" creationId="{82405260-38AA-0367-752D-AB1B89602461}"/>
          </ac:spMkLst>
        </pc:spChg>
        <pc:spChg chg="del">
          <ac:chgData name="Kevin Bouchard" userId="2fc9e66d-ba45-474f-8a9f-7086b34a7d26" providerId="ADAL" clId="{53572380-99D5-43AC-B21B-A84B0D41D4A2}" dt="2024-01-17T16:11:17.722" v="14584" actId="478"/>
          <ac:spMkLst>
            <pc:docMk/>
            <pc:sldMk cId="1056603759" sldId="335"/>
            <ac:spMk id="25" creationId="{00000000-0000-0000-0000-000000000000}"/>
          </ac:spMkLst>
        </pc:spChg>
        <pc:spChg chg="del">
          <ac:chgData name="Kevin Bouchard" userId="2fc9e66d-ba45-474f-8a9f-7086b34a7d26" providerId="ADAL" clId="{53572380-99D5-43AC-B21B-A84B0D41D4A2}" dt="2024-01-17T16:11:17.722" v="14584" actId="478"/>
          <ac:spMkLst>
            <pc:docMk/>
            <pc:sldMk cId="1056603759" sldId="335"/>
            <ac:spMk id="26" creationId="{00000000-0000-0000-0000-000000000000}"/>
          </ac:spMkLst>
        </pc:spChg>
        <pc:spChg chg="del">
          <ac:chgData name="Kevin Bouchard" userId="2fc9e66d-ba45-474f-8a9f-7086b34a7d26" providerId="ADAL" clId="{53572380-99D5-43AC-B21B-A84B0D41D4A2}" dt="2024-01-17T16:11:17.722" v="14584" actId="478"/>
          <ac:spMkLst>
            <pc:docMk/>
            <pc:sldMk cId="1056603759" sldId="335"/>
            <ac:spMk id="28" creationId="{00000000-0000-0000-0000-000000000000}"/>
          </ac:spMkLst>
        </pc:spChg>
        <pc:spChg chg="del">
          <ac:chgData name="Kevin Bouchard" userId="2fc9e66d-ba45-474f-8a9f-7086b34a7d26" providerId="ADAL" clId="{53572380-99D5-43AC-B21B-A84B0D41D4A2}" dt="2024-01-17T16:11:17.722" v="14584" actId="478"/>
          <ac:spMkLst>
            <pc:docMk/>
            <pc:sldMk cId="1056603759" sldId="335"/>
            <ac:spMk id="29" creationId="{00000000-0000-0000-0000-000000000000}"/>
          </ac:spMkLst>
        </pc:spChg>
        <pc:spChg chg="del">
          <ac:chgData name="Kevin Bouchard" userId="2fc9e66d-ba45-474f-8a9f-7086b34a7d26" providerId="ADAL" clId="{53572380-99D5-43AC-B21B-A84B0D41D4A2}" dt="2024-01-17T16:11:17.722" v="14584" actId="478"/>
          <ac:spMkLst>
            <pc:docMk/>
            <pc:sldMk cId="1056603759" sldId="335"/>
            <ac:spMk id="30" creationId="{00000000-0000-0000-0000-000000000000}"/>
          </ac:spMkLst>
        </pc:spChg>
        <pc:spChg chg="del">
          <ac:chgData name="Kevin Bouchard" userId="2fc9e66d-ba45-474f-8a9f-7086b34a7d26" providerId="ADAL" clId="{53572380-99D5-43AC-B21B-A84B0D41D4A2}" dt="2024-01-17T16:11:17.722" v="14584" actId="478"/>
          <ac:spMkLst>
            <pc:docMk/>
            <pc:sldMk cId="1056603759" sldId="335"/>
            <ac:spMk id="31" creationId="{00000000-0000-0000-0000-000000000000}"/>
          </ac:spMkLst>
        </pc:spChg>
        <pc:spChg chg="del">
          <ac:chgData name="Kevin Bouchard" userId="2fc9e66d-ba45-474f-8a9f-7086b34a7d26" providerId="ADAL" clId="{53572380-99D5-43AC-B21B-A84B0D41D4A2}" dt="2024-01-17T16:11:17.722" v="14584" actId="478"/>
          <ac:spMkLst>
            <pc:docMk/>
            <pc:sldMk cId="1056603759" sldId="335"/>
            <ac:spMk id="3072" creationId="{00000000-0000-0000-0000-000000000000}"/>
          </ac:spMkLst>
        </pc:spChg>
        <pc:spChg chg="del">
          <ac:chgData name="Kevin Bouchard" userId="2fc9e66d-ba45-474f-8a9f-7086b34a7d26" providerId="ADAL" clId="{53572380-99D5-43AC-B21B-A84B0D41D4A2}" dt="2024-01-17T16:11:17.722" v="14584" actId="478"/>
          <ac:spMkLst>
            <pc:docMk/>
            <pc:sldMk cId="1056603759" sldId="335"/>
            <ac:spMk id="3073" creationId="{00000000-0000-0000-0000-000000000000}"/>
          </ac:spMkLst>
        </pc:spChg>
        <pc:spChg chg="del">
          <ac:chgData name="Kevin Bouchard" userId="2fc9e66d-ba45-474f-8a9f-7086b34a7d26" providerId="ADAL" clId="{53572380-99D5-43AC-B21B-A84B0D41D4A2}" dt="2024-01-17T16:11:17.722" v="14584" actId="478"/>
          <ac:spMkLst>
            <pc:docMk/>
            <pc:sldMk cId="1056603759" sldId="335"/>
            <ac:spMk id="3074" creationId="{00000000-0000-0000-0000-000000000000}"/>
          </ac:spMkLst>
        </pc:spChg>
        <pc:spChg chg="del">
          <ac:chgData name="Kevin Bouchard" userId="2fc9e66d-ba45-474f-8a9f-7086b34a7d26" providerId="ADAL" clId="{53572380-99D5-43AC-B21B-A84B0D41D4A2}" dt="2024-01-17T16:11:17.722" v="14584" actId="478"/>
          <ac:spMkLst>
            <pc:docMk/>
            <pc:sldMk cId="1056603759" sldId="335"/>
            <ac:spMk id="3075" creationId="{00000000-0000-0000-0000-000000000000}"/>
          </ac:spMkLst>
        </pc:spChg>
        <pc:spChg chg="del">
          <ac:chgData name="Kevin Bouchard" userId="2fc9e66d-ba45-474f-8a9f-7086b34a7d26" providerId="ADAL" clId="{53572380-99D5-43AC-B21B-A84B0D41D4A2}" dt="2024-01-17T16:11:17.722" v="14584" actId="478"/>
          <ac:spMkLst>
            <pc:docMk/>
            <pc:sldMk cId="1056603759" sldId="335"/>
            <ac:spMk id="3077" creationId="{00000000-0000-0000-0000-000000000000}"/>
          </ac:spMkLst>
        </pc:spChg>
        <pc:spChg chg="del">
          <ac:chgData name="Kevin Bouchard" userId="2fc9e66d-ba45-474f-8a9f-7086b34a7d26" providerId="ADAL" clId="{53572380-99D5-43AC-B21B-A84B0D41D4A2}" dt="2024-01-17T16:11:17.722" v="14584" actId="478"/>
          <ac:spMkLst>
            <pc:docMk/>
            <pc:sldMk cId="1056603759" sldId="335"/>
            <ac:spMk id="3079" creationId="{00000000-0000-0000-0000-000000000000}"/>
          </ac:spMkLst>
        </pc:spChg>
        <pc:picChg chg="del">
          <ac:chgData name="Kevin Bouchard" userId="2fc9e66d-ba45-474f-8a9f-7086b34a7d26" providerId="ADAL" clId="{53572380-99D5-43AC-B21B-A84B0D41D4A2}" dt="2024-01-17T16:11:17.722" v="14584" actId="478"/>
          <ac:picMkLst>
            <pc:docMk/>
            <pc:sldMk cId="1056603759" sldId="335"/>
            <ac:picMk id="27" creationId="{00000000-0000-0000-0000-000000000000}"/>
          </ac:picMkLst>
        </pc:picChg>
        <pc:picChg chg="del">
          <ac:chgData name="Kevin Bouchard" userId="2fc9e66d-ba45-474f-8a9f-7086b34a7d26" providerId="ADAL" clId="{53572380-99D5-43AC-B21B-A84B0D41D4A2}" dt="2024-01-17T16:11:17.722" v="14584" actId="478"/>
          <ac:picMkLst>
            <pc:docMk/>
            <pc:sldMk cId="1056603759" sldId="335"/>
            <ac:picMk id="3076" creationId="{00000000-0000-0000-0000-000000000000}"/>
          </ac:picMkLst>
        </pc:picChg>
        <pc:picChg chg="add mod">
          <ac:chgData name="Kevin Bouchard" userId="2fc9e66d-ba45-474f-8a9f-7086b34a7d26" providerId="ADAL" clId="{53572380-99D5-43AC-B21B-A84B0D41D4A2}" dt="2024-01-17T16:19:01.871" v="14699" actId="1076"/>
          <ac:picMkLst>
            <pc:docMk/>
            <pc:sldMk cId="1056603759" sldId="335"/>
            <ac:picMk id="4098" creationId="{00000000-0000-0000-0000-000000000000}"/>
          </ac:picMkLst>
        </pc:picChg>
        <pc:picChg chg="del">
          <ac:chgData name="Kevin Bouchard" userId="2fc9e66d-ba45-474f-8a9f-7086b34a7d26" providerId="ADAL" clId="{53572380-99D5-43AC-B21B-A84B0D41D4A2}" dt="2024-01-17T16:11:17.722" v="14584" actId="478"/>
          <ac:picMkLst>
            <pc:docMk/>
            <pc:sldMk cId="1056603759" sldId="335"/>
            <ac:picMk id="5122" creationId="{00000000-0000-0000-0000-000000000000}"/>
          </ac:picMkLst>
        </pc:picChg>
        <pc:picChg chg="del">
          <ac:chgData name="Kevin Bouchard" userId="2fc9e66d-ba45-474f-8a9f-7086b34a7d26" providerId="ADAL" clId="{53572380-99D5-43AC-B21B-A84B0D41D4A2}" dt="2024-01-17T16:11:17.722" v="14584" actId="478"/>
          <ac:picMkLst>
            <pc:docMk/>
            <pc:sldMk cId="1056603759" sldId="335"/>
            <ac:picMk id="5124" creationId="{00000000-0000-0000-0000-000000000000}"/>
          </ac:picMkLst>
        </pc:picChg>
        <pc:picChg chg="del">
          <ac:chgData name="Kevin Bouchard" userId="2fc9e66d-ba45-474f-8a9f-7086b34a7d26" providerId="ADAL" clId="{53572380-99D5-43AC-B21B-A84B0D41D4A2}" dt="2024-01-17T16:11:17.722" v="14584" actId="478"/>
          <ac:picMkLst>
            <pc:docMk/>
            <pc:sldMk cId="1056603759" sldId="335"/>
            <ac:picMk id="5126" creationId="{00000000-0000-0000-0000-000000000000}"/>
          </ac:picMkLst>
        </pc:picChg>
      </pc:sldChg>
      <pc:sldChg chg="modSp add mod">
        <pc:chgData name="Kevin Bouchard" userId="2fc9e66d-ba45-474f-8a9f-7086b34a7d26" providerId="ADAL" clId="{53572380-99D5-43AC-B21B-A84B0D41D4A2}" dt="2024-01-17T16:31:18.877" v="15276" actId="1076"/>
        <pc:sldMkLst>
          <pc:docMk/>
          <pc:sldMk cId="1518977542" sldId="336"/>
        </pc:sldMkLst>
        <pc:spChg chg="mod">
          <ac:chgData name="Kevin Bouchard" userId="2fc9e66d-ba45-474f-8a9f-7086b34a7d26" providerId="ADAL" clId="{53572380-99D5-43AC-B21B-A84B0D41D4A2}" dt="2024-01-17T16:27:48.642" v="15004" actId="20577"/>
          <ac:spMkLst>
            <pc:docMk/>
            <pc:sldMk cId="1518977542" sldId="336"/>
            <ac:spMk id="6" creationId="{00000000-0000-0000-0000-000000000000}"/>
          </ac:spMkLst>
        </pc:spChg>
        <pc:spChg chg="mod">
          <ac:chgData name="Kevin Bouchard" userId="2fc9e66d-ba45-474f-8a9f-7086b34a7d26" providerId="ADAL" clId="{53572380-99D5-43AC-B21B-A84B0D41D4A2}" dt="2024-01-17T16:31:09.129" v="15275" actId="20577"/>
          <ac:spMkLst>
            <pc:docMk/>
            <pc:sldMk cId="1518977542" sldId="336"/>
            <ac:spMk id="7" creationId="{00000000-0000-0000-0000-000000000000}"/>
          </ac:spMkLst>
        </pc:spChg>
        <pc:picChg chg="mod">
          <ac:chgData name="Kevin Bouchard" userId="2fc9e66d-ba45-474f-8a9f-7086b34a7d26" providerId="ADAL" clId="{53572380-99D5-43AC-B21B-A84B0D41D4A2}" dt="2024-01-17T16:31:18.877" v="15276" actId="1076"/>
          <ac:picMkLst>
            <pc:docMk/>
            <pc:sldMk cId="1518977542" sldId="336"/>
            <ac:picMk id="9" creationId="{00000000-0000-0000-0000-000000000000}"/>
          </ac:picMkLst>
        </pc:picChg>
      </pc:sldChg>
      <pc:sldChg chg="addSp delSp modSp add mod modClrScheme chgLayout">
        <pc:chgData name="Kevin Bouchard" userId="2fc9e66d-ba45-474f-8a9f-7086b34a7d26" providerId="ADAL" clId="{53572380-99D5-43AC-B21B-A84B0D41D4A2}" dt="2024-01-17T18:10:01.850" v="17143" actId="14100"/>
        <pc:sldMkLst>
          <pc:docMk/>
          <pc:sldMk cId="2662109001" sldId="337"/>
        </pc:sldMkLst>
        <pc:spChg chg="add del mod">
          <ac:chgData name="Kevin Bouchard" userId="2fc9e66d-ba45-474f-8a9f-7086b34a7d26" providerId="ADAL" clId="{53572380-99D5-43AC-B21B-A84B0D41D4A2}" dt="2024-01-17T18:06:22.453" v="17010" actId="6264"/>
          <ac:spMkLst>
            <pc:docMk/>
            <pc:sldMk cId="2662109001" sldId="337"/>
            <ac:spMk id="2" creationId="{AA838C03-687F-F9EB-33D9-9B392917ED25}"/>
          </ac:spMkLst>
        </pc:spChg>
        <pc:spChg chg="add mod ord">
          <ac:chgData name="Kevin Bouchard" userId="2fc9e66d-ba45-474f-8a9f-7086b34a7d26" providerId="ADAL" clId="{53572380-99D5-43AC-B21B-A84B0D41D4A2}" dt="2024-01-17T18:06:37.260" v="17035" actId="20577"/>
          <ac:spMkLst>
            <pc:docMk/>
            <pc:sldMk cId="2662109001" sldId="337"/>
            <ac:spMk id="4" creationId="{5C2968CE-3518-41BB-7F32-2D5370B20FEF}"/>
          </ac:spMkLst>
        </pc:spChg>
        <pc:spChg chg="add mod">
          <ac:chgData name="Kevin Bouchard" userId="2fc9e66d-ba45-474f-8a9f-7086b34a7d26" providerId="ADAL" clId="{53572380-99D5-43AC-B21B-A84B0D41D4A2}" dt="2024-01-17T18:08:46.504" v="17132" actId="20577"/>
          <ac:spMkLst>
            <pc:docMk/>
            <pc:sldMk cId="2662109001" sldId="337"/>
            <ac:spMk id="6" creationId="{C0491B0D-C897-46D5-0D70-4CCC0E4DFC90}"/>
          </ac:spMkLst>
        </pc:spChg>
        <pc:spChg chg="mod ord">
          <ac:chgData name="Kevin Bouchard" userId="2fc9e66d-ba45-474f-8a9f-7086b34a7d26" providerId="ADAL" clId="{53572380-99D5-43AC-B21B-A84B0D41D4A2}" dt="2024-01-17T18:06:27.262" v="17011" actId="700"/>
          <ac:spMkLst>
            <pc:docMk/>
            <pc:sldMk cId="2662109001" sldId="337"/>
            <ac:spMk id="263" creationId="{00000000-0000-0000-0000-000000000000}"/>
          </ac:spMkLst>
        </pc:spChg>
        <pc:spChg chg="del mod ord">
          <ac:chgData name="Kevin Bouchard" userId="2fc9e66d-ba45-474f-8a9f-7086b34a7d26" providerId="ADAL" clId="{53572380-99D5-43AC-B21B-A84B0D41D4A2}" dt="2024-01-17T18:06:56.032" v="17039" actId="478"/>
          <ac:spMkLst>
            <pc:docMk/>
            <pc:sldMk cId="2662109001" sldId="337"/>
            <ac:spMk id="264" creationId="{00000000-0000-0000-0000-000000000000}"/>
          </ac:spMkLst>
        </pc:spChg>
        <pc:grpChg chg="mod">
          <ac:chgData name="Kevin Bouchard" userId="2fc9e66d-ba45-474f-8a9f-7086b34a7d26" providerId="ADAL" clId="{53572380-99D5-43AC-B21B-A84B0D41D4A2}" dt="2024-01-17T18:09:28.801" v="17134" actId="1076"/>
          <ac:grpSpMkLst>
            <pc:docMk/>
            <pc:sldMk cId="2662109001" sldId="337"/>
            <ac:grpSpMk id="265" creationId="{00000000-0000-0000-0000-000000000000}"/>
          </ac:grpSpMkLst>
        </pc:grpChg>
        <pc:picChg chg="mod">
          <ac:chgData name="Kevin Bouchard" userId="2fc9e66d-ba45-474f-8a9f-7086b34a7d26" providerId="ADAL" clId="{53572380-99D5-43AC-B21B-A84B0D41D4A2}" dt="2024-01-17T18:10:01.850" v="17143" actId="14100"/>
          <ac:picMkLst>
            <pc:docMk/>
            <pc:sldMk cId="2662109001" sldId="337"/>
            <ac:picMk id="3" creationId="{CBC583D0-38EB-4C0F-A672-075C9A8D9029}"/>
          </ac:picMkLst>
        </pc:picChg>
      </pc:sldChg>
      <pc:sldChg chg="addSp delSp modSp add mod modClrScheme chgLayout">
        <pc:chgData name="Kevin Bouchard" userId="2fc9e66d-ba45-474f-8a9f-7086b34a7d26" providerId="ADAL" clId="{53572380-99D5-43AC-B21B-A84B0D41D4A2}" dt="2024-01-17T19:27:50.990" v="17301" actId="20577"/>
        <pc:sldMkLst>
          <pc:docMk/>
          <pc:sldMk cId="1104804837" sldId="338"/>
        </pc:sldMkLst>
        <pc:spChg chg="mod ord">
          <ac:chgData name="Kevin Bouchard" userId="2fc9e66d-ba45-474f-8a9f-7086b34a7d26" providerId="ADAL" clId="{53572380-99D5-43AC-B21B-A84B0D41D4A2}" dt="2024-01-17T18:10:35.520" v="17149" actId="700"/>
          <ac:spMkLst>
            <pc:docMk/>
            <pc:sldMk cId="1104804837" sldId="338"/>
            <ac:spMk id="2" creationId="{4BFDB654-F152-4B0D-B6C2-4752A0928060}"/>
          </ac:spMkLst>
        </pc:spChg>
        <pc:spChg chg="mod ord">
          <ac:chgData name="Kevin Bouchard" userId="2fc9e66d-ba45-474f-8a9f-7086b34a7d26" providerId="ADAL" clId="{53572380-99D5-43AC-B21B-A84B0D41D4A2}" dt="2024-01-17T18:10:35.520" v="17149" actId="700"/>
          <ac:spMkLst>
            <pc:docMk/>
            <pc:sldMk cId="1104804837" sldId="338"/>
            <ac:spMk id="3" creationId="{23E88180-4E43-4C1B-8A65-E140B4F56019}"/>
          </ac:spMkLst>
        </pc:spChg>
        <pc:spChg chg="mod ord">
          <ac:chgData name="Kevin Bouchard" userId="2fc9e66d-ba45-474f-8a9f-7086b34a7d26" providerId="ADAL" clId="{53572380-99D5-43AC-B21B-A84B0D41D4A2}" dt="2024-01-17T19:27:50.990" v="17301" actId="20577"/>
          <ac:spMkLst>
            <pc:docMk/>
            <pc:sldMk cId="1104804837" sldId="338"/>
            <ac:spMk id="4" creationId="{C5218042-C53C-4823-8F3A-C0BDEA71910A}"/>
          </ac:spMkLst>
        </pc:spChg>
        <pc:spChg chg="add del mod">
          <ac:chgData name="Kevin Bouchard" userId="2fc9e66d-ba45-474f-8a9f-7086b34a7d26" providerId="ADAL" clId="{53572380-99D5-43AC-B21B-A84B0D41D4A2}" dt="2024-01-17T18:10:17.819" v="17144" actId="6264"/>
          <ac:spMkLst>
            <pc:docMk/>
            <pc:sldMk cId="1104804837" sldId="338"/>
            <ac:spMk id="5" creationId="{6595F952-D08D-E999-567C-78B6803598D8}"/>
          </ac:spMkLst>
        </pc:spChg>
        <pc:spChg chg="add del mod">
          <ac:chgData name="Kevin Bouchard" userId="2fc9e66d-ba45-474f-8a9f-7086b34a7d26" providerId="ADAL" clId="{53572380-99D5-43AC-B21B-A84B0D41D4A2}" dt="2024-01-17T18:10:17.819" v="17144" actId="6264"/>
          <ac:spMkLst>
            <pc:docMk/>
            <pc:sldMk cId="1104804837" sldId="338"/>
            <ac:spMk id="6" creationId="{43B276B7-4E25-4F4F-1F39-B9F8E62D9B76}"/>
          </ac:spMkLst>
        </pc:spChg>
        <pc:spChg chg="add del mod">
          <ac:chgData name="Kevin Bouchard" userId="2fc9e66d-ba45-474f-8a9f-7086b34a7d26" providerId="ADAL" clId="{53572380-99D5-43AC-B21B-A84B0D41D4A2}" dt="2024-01-17T18:10:17.819" v="17144" actId="6264"/>
          <ac:spMkLst>
            <pc:docMk/>
            <pc:sldMk cId="1104804837" sldId="338"/>
            <ac:spMk id="7" creationId="{97EF268B-4498-9071-96D7-89CD28F4298A}"/>
          </ac:spMkLst>
        </pc:spChg>
        <pc:spChg chg="add">
          <ac:chgData name="Kevin Bouchard" userId="2fc9e66d-ba45-474f-8a9f-7086b34a7d26" providerId="ADAL" clId="{53572380-99D5-43AC-B21B-A84B0D41D4A2}" dt="2024-01-17T19:24:35.553" v="17150"/>
          <ac:spMkLst>
            <pc:docMk/>
            <pc:sldMk cId="1104804837" sldId="338"/>
            <ac:spMk id="8" creationId="{579BD911-D8C3-B484-6ABA-B280771658EE}"/>
          </ac:spMkLst>
        </pc:spChg>
        <pc:spChg chg="add">
          <ac:chgData name="Kevin Bouchard" userId="2fc9e66d-ba45-474f-8a9f-7086b34a7d26" providerId="ADAL" clId="{53572380-99D5-43AC-B21B-A84B0D41D4A2}" dt="2024-01-17T19:24:35.553" v="17150"/>
          <ac:spMkLst>
            <pc:docMk/>
            <pc:sldMk cId="1104804837" sldId="338"/>
            <ac:spMk id="9" creationId="{706B9D95-4274-F431-1E78-2591453AD3BB}"/>
          </ac:spMkLst>
        </pc:spChg>
        <pc:spChg chg="add">
          <ac:chgData name="Kevin Bouchard" userId="2fc9e66d-ba45-474f-8a9f-7086b34a7d26" providerId="ADAL" clId="{53572380-99D5-43AC-B21B-A84B0D41D4A2}" dt="2024-01-17T19:24:35.553" v="17150"/>
          <ac:spMkLst>
            <pc:docMk/>
            <pc:sldMk cId="1104804837" sldId="338"/>
            <ac:spMk id="10" creationId="{CCBAEA2D-1065-CE40-491D-9CF10E3F2172}"/>
          </ac:spMkLst>
        </pc:spChg>
        <pc:spChg chg="add">
          <ac:chgData name="Kevin Bouchard" userId="2fc9e66d-ba45-474f-8a9f-7086b34a7d26" providerId="ADAL" clId="{53572380-99D5-43AC-B21B-A84B0D41D4A2}" dt="2024-01-17T19:24:40.848" v="17151"/>
          <ac:spMkLst>
            <pc:docMk/>
            <pc:sldMk cId="1104804837" sldId="338"/>
            <ac:spMk id="11" creationId="{F0E8856C-D1F9-DB33-26FD-097144DEC361}"/>
          </ac:spMkLst>
        </pc:spChg>
        <pc:spChg chg="add">
          <ac:chgData name="Kevin Bouchard" userId="2fc9e66d-ba45-474f-8a9f-7086b34a7d26" providerId="ADAL" clId="{53572380-99D5-43AC-B21B-A84B0D41D4A2}" dt="2024-01-17T19:24:40.848" v="17151"/>
          <ac:spMkLst>
            <pc:docMk/>
            <pc:sldMk cId="1104804837" sldId="338"/>
            <ac:spMk id="12" creationId="{519CEA0F-8983-F239-611B-5D5F5FDC5172}"/>
          </ac:spMkLst>
        </pc:spChg>
        <pc:spChg chg="add">
          <ac:chgData name="Kevin Bouchard" userId="2fc9e66d-ba45-474f-8a9f-7086b34a7d26" providerId="ADAL" clId="{53572380-99D5-43AC-B21B-A84B0D41D4A2}" dt="2024-01-17T19:24:40.848" v="17151"/>
          <ac:spMkLst>
            <pc:docMk/>
            <pc:sldMk cId="1104804837" sldId="338"/>
            <ac:spMk id="13" creationId="{89CD5F5B-37E6-D0FD-9787-55A4F23C34E4}"/>
          </ac:spMkLst>
        </pc:spChg>
      </pc:sldChg>
      <pc:sldChg chg="addSp delSp modSp add mod">
        <pc:chgData name="Kevin Bouchard" userId="2fc9e66d-ba45-474f-8a9f-7086b34a7d26" providerId="ADAL" clId="{53572380-99D5-43AC-B21B-A84B0D41D4A2}" dt="2024-01-17T19:37:09.101" v="17410"/>
        <pc:sldMkLst>
          <pc:docMk/>
          <pc:sldMk cId="3697509937" sldId="339"/>
        </pc:sldMkLst>
        <pc:spChg chg="add del">
          <ac:chgData name="Kevin Bouchard" userId="2fc9e66d-ba45-474f-8a9f-7086b34a7d26" providerId="ADAL" clId="{53572380-99D5-43AC-B21B-A84B0D41D4A2}" dt="2024-01-17T19:27:49.153" v="17288" actId="478"/>
          <ac:spMkLst>
            <pc:docMk/>
            <pc:sldMk cId="3697509937" sldId="339"/>
            <ac:spMk id="3" creationId="{F59E31B4-2B69-4A10-9675-96ACC19FFE42}"/>
          </ac:spMkLst>
        </pc:spChg>
        <pc:spChg chg="mod">
          <ac:chgData name="Kevin Bouchard" userId="2fc9e66d-ba45-474f-8a9f-7086b34a7d26" providerId="ADAL" clId="{53572380-99D5-43AC-B21B-A84B0D41D4A2}" dt="2024-01-17T19:27:51.134" v="17302" actId="1076"/>
          <ac:spMkLst>
            <pc:docMk/>
            <pc:sldMk cId="3697509937" sldId="339"/>
            <ac:spMk id="5" creationId="{F6576F25-0D4E-4BD5-92AB-F596221D8297}"/>
          </ac:spMkLst>
        </pc:spChg>
        <pc:spChg chg="add del mod">
          <ac:chgData name="Kevin Bouchard" userId="2fc9e66d-ba45-474f-8a9f-7086b34a7d26" providerId="ADAL" clId="{53572380-99D5-43AC-B21B-A84B0D41D4A2}" dt="2024-01-17T19:27:49.296" v="17289" actId="478"/>
          <ac:spMkLst>
            <pc:docMk/>
            <pc:sldMk cId="3697509937" sldId="339"/>
            <ac:spMk id="7" creationId="{5DA7FC84-6103-A94D-0C9F-5761BACC3529}"/>
          </ac:spMkLst>
        </pc:spChg>
        <pc:spChg chg="add mod">
          <ac:chgData name="Kevin Bouchard" userId="2fc9e66d-ba45-474f-8a9f-7086b34a7d26" providerId="ADAL" clId="{53572380-99D5-43AC-B21B-A84B0D41D4A2}" dt="2024-01-17T19:28:07.647" v="17307" actId="1076"/>
          <ac:spMkLst>
            <pc:docMk/>
            <pc:sldMk cId="3697509937" sldId="339"/>
            <ac:spMk id="10" creationId="{B6E3D697-2F6B-0FFE-C41A-43DD5FA5CC16}"/>
          </ac:spMkLst>
        </pc:spChg>
        <pc:spChg chg="add mod">
          <ac:chgData name="Kevin Bouchard" userId="2fc9e66d-ba45-474f-8a9f-7086b34a7d26" providerId="ADAL" clId="{53572380-99D5-43AC-B21B-A84B0D41D4A2}" dt="2024-01-17T19:37:09.101" v="17410"/>
          <ac:spMkLst>
            <pc:docMk/>
            <pc:sldMk cId="3697509937" sldId="339"/>
            <ac:spMk id="12" creationId="{1D4D2636-2D01-5999-FFE7-8000B00B7EBA}"/>
          </ac:spMkLst>
        </pc:spChg>
        <pc:picChg chg="mod">
          <ac:chgData name="Kevin Bouchard" userId="2fc9e66d-ba45-474f-8a9f-7086b34a7d26" providerId="ADAL" clId="{53572380-99D5-43AC-B21B-A84B0D41D4A2}" dt="2024-01-17T19:28:26.077" v="17308" actId="14100"/>
          <ac:picMkLst>
            <pc:docMk/>
            <pc:sldMk cId="3697509937" sldId="339"/>
            <ac:picMk id="9" creationId="{555A2D84-0FB7-4B44-A0C6-0FB1BB1D55DE}"/>
          </ac:picMkLst>
        </pc:picChg>
      </pc:sldChg>
      <pc:sldChg chg="addSp delSp modSp add mod modClrScheme chgLayout">
        <pc:chgData name="Kevin Bouchard" userId="2fc9e66d-ba45-474f-8a9f-7086b34a7d26" providerId="ADAL" clId="{53572380-99D5-43AC-B21B-A84B0D41D4A2}" dt="2024-01-17T19:37:42.152" v="17419"/>
        <pc:sldMkLst>
          <pc:docMk/>
          <pc:sldMk cId="2951360589" sldId="340"/>
        </pc:sldMkLst>
        <pc:spChg chg="mod ord">
          <ac:chgData name="Kevin Bouchard" userId="2fc9e66d-ba45-474f-8a9f-7086b34a7d26" providerId="ADAL" clId="{53572380-99D5-43AC-B21B-A84B0D41D4A2}" dt="2024-01-17T19:36:39.678" v="17404" actId="700"/>
          <ac:spMkLst>
            <pc:docMk/>
            <pc:sldMk cId="2951360589" sldId="340"/>
            <ac:spMk id="2" creationId="{A424EC67-4423-48D6-9C97-7BD2FA085F96}"/>
          </ac:spMkLst>
        </pc:spChg>
        <pc:spChg chg="mod ord">
          <ac:chgData name="Kevin Bouchard" userId="2fc9e66d-ba45-474f-8a9f-7086b34a7d26" providerId="ADAL" clId="{53572380-99D5-43AC-B21B-A84B0D41D4A2}" dt="2024-01-17T19:36:58.119" v="17409" actId="14100"/>
          <ac:spMkLst>
            <pc:docMk/>
            <pc:sldMk cId="2951360589" sldId="340"/>
            <ac:spMk id="3" creationId="{11AB19F8-2FA7-436D-8D72-519A7A5184EF}"/>
          </ac:spMkLst>
        </pc:spChg>
        <pc:spChg chg="del mod ord">
          <ac:chgData name="Kevin Bouchard" userId="2fc9e66d-ba45-474f-8a9f-7086b34a7d26" providerId="ADAL" clId="{53572380-99D5-43AC-B21B-A84B0D41D4A2}" dt="2024-01-17T19:37:41.622" v="17418" actId="478"/>
          <ac:spMkLst>
            <pc:docMk/>
            <pc:sldMk cId="2951360589" sldId="340"/>
            <ac:spMk id="4" creationId="{B7D0CBC0-85B4-4DA6-9BC8-DEBDC8E22D56}"/>
          </ac:spMkLst>
        </pc:spChg>
        <pc:spChg chg="add mod">
          <ac:chgData name="Kevin Bouchard" userId="2fc9e66d-ba45-474f-8a9f-7086b34a7d26" providerId="ADAL" clId="{53572380-99D5-43AC-B21B-A84B0D41D4A2}" dt="2024-01-17T19:37:42.152" v="17419"/>
          <ac:spMkLst>
            <pc:docMk/>
            <pc:sldMk cId="2951360589" sldId="340"/>
            <ac:spMk id="6" creationId="{B1B6B03D-BBEE-A1A2-24FE-541AC2253621}"/>
          </ac:spMkLst>
        </pc:spChg>
        <pc:picChg chg="mod">
          <ac:chgData name="Kevin Bouchard" userId="2fc9e66d-ba45-474f-8a9f-7086b34a7d26" providerId="ADAL" clId="{53572380-99D5-43AC-B21B-A84B0D41D4A2}" dt="2024-01-17T19:36:49.050" v="17407" actId="1076"/>
          <ac:picMkLst>
            <pc:docMk/>
            <pc:sldMk cId="2951360589" sldId="340"/>
            <ac:picMk id="5" creationId="{5F62D6B3-E30F-41BE-A0EE-BE82F59844AA}"/>
          </ac:picMkLst>
        </pc:picChg>
      </pc:sldChg>
      <pc:sldChg chg="add">
        <pc:chgData name="Kevin Bouchard" userId="2fc9e66d-ba45-474f-8a9f-7086b34a7d26" providerId="ADAL" clId="{53572380-99D5-43AC-B21B-A84B0D41D4A2}" dt="2024-02-01T03:34:46.392" v="17550"/>
        <pc:sldMkLst>
          <pc:docMk/>
          <pc:sldMk cId="1881092307" sldId="341"/>
        </pc:sldMkLst>
      </pc:sldChg>
      <pc:sldChg chg="addSp delSp modSp add del mod ord modClrScheme chgLayout">
        <pc:chgData name="Kevin Bouchard" userId="2fc9e66d-ba45-474f-8a9f-7086b34a7d26" providerId="ADAL" clId="{53572380-99D5-43AC-B21B-A84B0D41D4A2}" dt="2024-01-17T02:43:15.405" v="9752" actId="47"/>
        <pc:sldMkLst>
          <pc:docMk/>
          <pc:sldMk cId="396038393" sldId="1111"/>
        </pc:sldMkLst>
        <pc:spChg chg="mod">
          <ac:chgData name="Kevin Bouchard" userId="2fc9e66d-ba45-474f-8a9f-7086b34a7d26" providerId="ADAL" clId="{53572380-99D5-43AC-B21B-A84B0D41D4A2}" dt="2024-01-15T14:18:33.034" v="3776" actId="14100"/>
          <ac:spMkLst>
            <pc:docMk/>
            <pc:sldMk cId="396038393" sldId="1111"/>
            <ac:spMk id="2" creationId="{02B0DFBA-8E53-FA0F-32D2-391E67B0BC24}"/>
          </ac:spMkLst>
        </pc:spChg>
        <pc:spChg chg="mod ord">
          <ac:chgData name="Kevin Bouchard" userId="2fc9e66d-ba45-474f-8a9f-7086b34a7d26" providerId="ADAL" clId="{53572380-99D5-43AC-B21B-A84B0D41D4A2}" dt="2024-01-15T02:32:00.825" v="3019" actId="700"/>
          <ac:spMkLst>
            <pc:docMk/>
            <pc:sldMk cId="396038393" sldId="1111"/>
            <ac:spMk id="3" creationId="{063CBDCF-D470-2B49-88B9-0389A7B45545}"/>
          </ac:spMkLst>
        </pc:spChg>
        <pc:spChg chg="mod ord">
          <ac:chgData name="Kevin Bouchard" userId="2fc9e66d-ba45-474f-8a9f-7086b34a7d26" providerId="ADAL" clId="{53572380-99D5-43AC-B21B-A84B0D41D4A2}" dt="2024-01-15T02:32:08.756" v="3021" actId="1076"/>
          <ac:spMkLst>
            <pc:docMk/>
            <pc:sldMk cId="396038393" sldId="1111"/>
            <ac:spMk id="5" creationId="{24A82F61-8DF2-5755-30A9-73AF7158C6FC}"/>
          </ac:spMkLst>
        </pc:spChg>
        <pc:spChg chg="add del mod ord">
          <ac:chgData name="Kevin Bouchard" userId="2fc9e66d-ba45-474f-8a9f-7086b34a7d26" providerId="ADAL" clId="{53572380-99D5-43AC-B21B-A84B0D41D4A2}" dt="2024-01-15T02:32:20.247" v="3022" actId="478"/>
          <ac:spMkLst>
            <pc:docMk/>
            <pc:sldMk cId="396038393" sldId="1111"/>
            <ac:spMk id="6" creationId="{3AE40EB1-DE5A-2134-0FE9-3278E6BF2B5D}"/>
          </ac:spMkLst>
        </pc:spChg>
        <pc:spChg chg="mod">
          <ac:chgData name="Kevin Bouchard" userId="2fc9e66d-ba45-474f-8a9f-7086b34a7d26" providerId="ADAL" clId="{53572380-99D5-43AC-B21B-A84B0D41D4A2}" dt="2024-01-15T14:18:27.285" v="3775" actId="1076"/>
          <ac:spMkLst>
            <pc:docMk/>
            <pc:sldMk cId="396038393" sldId="1111"/>
            <ac:spMk id="66" creationId="{4FFAF7E4-273C-6F4A-B14E-0F3C7388043B}"/>
          </ac:spMkLst>
        </pc:spChg>
        <pc:spChg chg="mod">
          <ac:chgData name="Kevin Bouchard" userId="2fc9e66d-ba45-474f-8a9f-7086b34a7d26" providerId="ADAL" clId="{53572380-99D5-43AC-B21B-A84B0D41D4A2}" dt="2024-01-15T14:18:36.458" v="3777" actId="1076"/>
          <ac:spMkLst>
            <pc:docMk/>
            <pc:sldMk cId="396038393" sldId="1111"/>
            <ac:spMk id="67" creationId="{59A90736-03E4-7641-9233-0226FDF2AF6C}"/>
          </ac:spMkLst>
        </pc:spChg>
        <pc:spChg chg="mod">
          <ac:chgData name="Kevin Bouchard" userId="2fc9e66d-ba45-474f-8a9f-7086b34a7d26" providerId="ADAL" clId="{53572380-99D5-43AC-B21B-A84B0D41D4A2}" dt="2024-01-15T14:18:24.470" v="3774" actId="14100"/>
          <ac:spMkLst>
            <pc:docMk/>
            <pc:sldMk cId="396038393" sldId="1111"/>
            <ac:spMk id="68" creationId="{6308E277-43CE-8944-8B3F-64DDF425FFCD}"/>
          </ac:spMkLst>
        </pc:spChg>
      </pc:sldChg>
      <pc:sldChg chg="modSp add del mod ord">
        <pc:chgData name="Kevin Bouchard" userId="2fc9e66d-ba45-474f-8a9f-7086b34a7d26" providerId="ADAL" clId="{53572380-99D5-43AC-B21B-A84B0D41D4A2}" dt="2024-01-17T02:43:15.405" v="9752" actId="47"/>
        <pc:sldMkLst>
          <pc:docMk/>
          <pc:sldMk cId="1255369057" sldId="1112"/>
        </pc:sldMkLst>
        <pc:spChg chg="mod">
          <ac:chgData name="Kevin Bouchard" userId="2fc9e66d-ba45-474f-8a9f-7086b34a7d26" providerId="ADAL" clId="{53572380-99D5-43AC-B21B-A84B0D41D4A2}" dt="2024-01-15T14:19:04.674" v="3779" actId="20577"/>
          <ac:spMkLst>
            <pc:docMk/>
            <pc:sldMk cId="1255369057" sldId="1112"/>
            <ac:spMk id="177" creationId="{00000000-0000-0000-0000-000000000000}"/>
          </ac:spMkLst>
        </pc:spChg>
        <pc:spChg chg="mod">
          <ac:chgData name="Kevin Bouchard" userId="2fc9e66d-ba45-474f-8a9f-7086b34a7d26" providerId="ADAL" clId="{53572380-99D5-43AC-B21B-A84B0D41D4A2}" dt="2024-01-15T02:20:08.347" v="2775" actId="404"/>
          <ac:spMkLst>
            <pc:docMk/>
            <pc:sldMk cId="1255369057" sldId="1112"/>
            <ac:spMk id="178" creationId="{00000000-0000-0000-0000-000000000000}"/>
          </ac:spMkLst>
        </pc:spChg>
        <pc:spChg chg="mod">
          <ac:chgData name="Kevin Bouchard" userId="2fc9e66d-ba45-474f-8a9f-7086b34a7d26" providerId="ADAL" clId="{53572380-99D5-43AC-B21B-A84B0D41D4A2}" dt="2024-01-15T02:20:08.347" v="2775" actId="404"/>
          <ac:spMkLst>
            <pc:docMk/>
            <pc:sldMk cId="1255369057" sldId="1112"/>
            <ac:spMk id="179" creationId="{00000000-0000-0000-0000-000000000000}"/>
          </ac:spMkLst>
        </pc:spChg>
        <pc:spChg chg="mod">
          <ac:chgData name="Kevin Bouchard" userId="2fc9e66d-ba45-474f-8a9f-7086b34a7d26" providerId="ADAL" clId="{53572380-99D5-43AC-B21B-A84B0D41D4A2}" dt="2024-01-15T14:19:31.725" v="3787" actId="20577"/>
          <ac:spMkLst>
            <pc:docMk/>
            <pc:sldMk cId="1255369057" sldId="1112"/>
            <ac:spMk id="180" creationId="{00000000-0000-0000-0000-000000000000}"/>
          </ac:spMkLst>
        </pc:spChg>
        <pc:spChg chg="mod">
          <ac:chgData name="Kevin Bouchard" userId="2fc9e66d-ba45-474f-8a9f-7086b34a7d26" providerId="ADAL" clId="{53572380-99D5-43AC-B21B-A84B0D41D4A2}" dt="2024-01-15T02:20:08.347" v="2775" actId="404"/>
          <ac:spMkLst>
            <pc:docMk/>
            <pc:sldMk cId="1255369057" sldId="1112"/>
            <ac:spMk id="181" creationId="{00000000-0000-0000-0000-000000000000}"/>
          </ac:spMkLst>
        </pc:spChg>
        <pc:spChg chg="mod">
          <ac:chgData name="Kevin Bouchard" userId="2fc9e66d-ba45-474f-8a9f-7086b34a7d26" providerId="ADAL" clId="{53572380-99D5-43AC-B21B-A84B0D41D4A2}" dt="2024-01-15T02:20:08.347" v="2775" actId="404"/>
          <ac:spMkLst>
            <pc:docMk/>
            <pc:sldMk cId="1255369057" sldId="1112"/>
            <ac:spMk id="182" creationId="{00000000-0000-0000-0000-000000000000}"/>
          </ac:spMkLst>
        </pc:spChg>
        <pc:grpChg chg="mod">
          <ac:chgData name="Kevin Bouchard" userId="2fc9e66d-ba45-474f-8a9f-7086b34a7d26" providerId="ADAL" clId="{53572380-99D5-43AC-B21B-A84B0D41D4A2}" dt="2024-01-15T02:19:36.754" v="2770" actId="1076"/>
          <ac:grpSpMkLst>
            <pc:docMk/>
            <pc:sldMk cId="1255369057" sldId="1112"/>
            <ac:grpSpMk id="2" creationId="{305CA8FA-DDCB-7A52-D368-B0EEE4811A3F}"/>
          </ac:grpSpMkLst>
        </pc:grpChg>
      </pc:sldChg>
      <pc:sldChg chg="delSp modSp add del mod">
        <pc:chgData name="Kevin Bouchard" userId="2fc9e66d-ba45-474f-8a9f-7086b34a7d26" providerId="ADAL" clId="{53572380-99D5-43AC-B21B-A84B0D41D4A2}" dt="2024-01-17T02:43:15.405" v="9752" actId="47"/>
        <pc:sldMkLst>
          <pc:docMk/>
          <pc:sldMk cId="959819770" sldId="1116"/>
        </pc:sldMkLst>
        <pc:spChg chg="mod">
          <ac:chgData name="Kevin Bouchard" userId="2fc9e66d-ba45-474f-8a9f-7086b34a7d26" providerId="ADAL" clId="{53572380-99D5-43AC-B21B-A84B0D41D4A2}" dt="2024-01-15T02:21:23.953" v="2786" actId="14100"/>
          <ac:spMkLst>
            <pc:docMk/>
            <pc:sldMk cId="959819770" sldId="1116"/>
            <ac:spMk id="2" creationId="{B7D0A2D9-DC0D-FF3B-A394-18C42078CFA8}"/>
          </ac:spMkLst>
        </pc:spChg>
        <pc:spChg chg="del">
          <ac:chgData name="Kevin Bouchard" userId="2fc9e66d-ba45-474f-8a9f-7086b34a7d26" providerId="ADAL" clId="{53572380-99D5-43AC-B21B-A84B0D41D4A2}" dt="2024-01-15T14:28:30.819" v="3818" actId="478"/>
          <ac:spMkLst>
            <pc:docMk/>
            <pc:sldMk cId="959819770" sldId="1116"/>
            <ac:spMk id="3" creationId="{DF6F89F6-B208-FD19-2003-09279FCAC27D}"/>
          </ac:spMkLst>
        </pc:spChg>
        <pc:picChg chg="mod">
          <ac:chgData name="Kevin Bouchard" userId="2fc9e66d-ba45-474f-8a9f-7086b34a7d26" providerId="ADAL" clId="{53572380-99D5-43AC-B21B-A84B0D41D4A2}" dt="2024-01-15T02:21:29.313" v="2787" actId="1076"/>
          <ac:picMkLst>
            <pc:docMk/>
            <pc:sldMk cId="959819770" sldId="1116"/>
            <ac:picMk id="6" creationId="{575F3397-D68F-9B5C-8FB7-4E51F834F1F1}"/>
          </ac:picMkLst>
        </pc:picChg>
        <pc:picChg chg="mod">
          <ac:chgData name="Kevin Bouchard" userId="2fc9e66d-ba45-474f-8a9f-7086b34a7d26" providerId="ADAL" clId="{53572380-99D5-43AC-B21B-A84B0D41D4A2}" dt="2024-01-15T02:20:53.821" v="2777" actId="1076"/>
          <ac:picMkLst>
            <pc:docMk/>
            <pc:sldMk cId="959819770" sldId="1116"/>
            <ac:picMk id="7" creationId="{7E6AD6A9-9BB0-77A0-0774-6B0010F07D38}"/>
          </ac:picMkLst>
        </pc:picChg>
      </pc:sldChg>
      <pc:sldChg chg="delSp modSp new del mod">
        <pc:chgData name="Kevin Bouchard" userId="2fc9e66d-ba45-474f-8a9f-7086b34a7d26" providerId="ADAL" clId="{53572380-99D5-43AC-B21B-A84B0D41D4A2}" dt="2024-01-17T02:43:15.405" v="9752" actId="47"/>
        <pc:sldMkLst>
          <pc:docMk/>
          <pc:sldMk cId="1152834032" sldId="1117"/>
        </pc:sldMkLst>
        <pc:spChg chg="mod">
          <ac:chgData name="Kevin Bouchard" userId="2fc9e66d-ba45-474f-8a9f-7086b34a7d26" providerId="ADAL" clId="{53572380-99D5-43AC-B21B-A84B0D41D4A2}" dt="2024-01-15T02:22:16.954" v="2847" actId="20577"/>
          <ac:spMkLst>
            <pc:docMk/>
            <pc:sldMk cId="1152834032" sldId="1117"/>
            <ac:spMk id="2" creationId="{E44D0AC6-A9BE-E6B2-6D2F-FC5C2D4F7C67}"/>
          </ac:spMkLst>
        </pc:spChg>
        <pc:spChg chg="mod">
          <ac:chgData name="Kevin Bouchard" userId="2fc9e66d-ba45-474f-8a9f-7086b34a7d26" providerId="ADAL" clId="{53572380-99D5-43AC-B21B-A84B0D41D4A2}" dt="2024-01-15T02:31:35.065" v="3018" actId="14100"/>
          <ac:spMkLst>
            <pc:docMk/>
            <pc:sldMk cId="1152834032" sldId="1117"/>
            <ac:spMk id="3" creationId="{8A9A7A12-A71B-4B20-EBD1-70A31ECC8EF8}"/>
          </ac:spMkLst>
        </pc:spChg>
        <pc:spChg chg="del">
          <ac:chgData name="Kevin Bouchard" userId="2fc9e66d-ba45-474f-8a9f-7086b34a7d26" providerId="ADAL" clId="{53572380-99D5-43AC-B21B-A84B0D41D4A2}" dt="2024-01-15T02:31:22.704" v="3015" actId="478"/>
          <ac:spMkLst>
            <pc:docMk/>
            <pc:sldMk cId="1152834032" sldId="1117"/>
            <ac:spMk id="4" creationId="{09099779-036B-AAC4-19A8-95059DE88E52}"/>
          </ac:spMkLst>
        </pc:spChg>
      </pc:sldChg>
      <pc:sldChg chg="addSp modSp new del mod">
        <pc:chgData name="Kevin Bouchard" userId="2fc9e66d-ba45-474f-8a9f-7086b34a7d26" providerId="ADAL" clId="{53572380-99D5-43AC-B21B-A84B0D41D4A2}" dt="2024-01-17T02:43:15.405" v="9752" actId="47"/>
        <pc:sldMkLst>
          <pc:docMk/>
          <pc:sldMk cId="1562860869" sldId="1118"/>
        </pc:sldMkLst>
        <pc:spChg chg="mod">
          <ac:chgData name="Kevin Bouchard" userId="2fc9e66d-ba45-474f-8a9f-7086b34a7d26" providerId="ADAL" clId="{53572380-99D5-43AC-B21B-A84B0D41D4A2}" dt="2024-01-15T14:32:16.325" v="3846" actId="20577"/>
          <ac:spMkLst>
            <pc:docMk/>
            <pc:sldMk cId="1562860869" sldId="1118"/>
            <ac:spMk id="2" creationId="{7FC30B91-8C9D-3D78-39DB-629C5D14BB0D}"/>
          </ac:spMkLst>
        </pc:spChg>
        <pc:spChg chg="mod">
          <ac:chgData name="Kevin Bouchard" userId="2fc9e66d-ba45-474f-8a9f-7086b34a7d26" providerId="ADAL" clId="{53572380-99D5-43AC-B21B-A84B0D41D4A2}" dt="2024-01-15T14:36:08.921" v="4094" actId="20577"/>
          <ac:spMkLst>
            <pc:docMk/>
            <pc:sldMk cId="1562860869" sldId="1118"/>
            <ac:spMk id="3" creationId="{5F8C43D5-9055-25FA-9422-F5CEEC889E4C}"/>
          </ac:spMkLst>
        </pc:spChg>
        <pc:picChg chg="add mod">
          <ac:chgData name="Kevin Bouchard" userId="2fc9e66d-ba45-474f-8a9f-7086b34a7d26" providerId="ADAL" clId="{53572380-99D5-43AC-B21B-A84B0D41D4A2}" dt="2024-01-15T14:36:16.348" v="4096" actId="1076"/>
          <ac:picMkLst>
            <pc:docMk/>
            <pc:sldMk cId="1562860869" sldId="1118"/>
            <ac:picMk id="7" creationId="{C0B6CEC4-858D-EF6E-00C0-017799E7BF6A}"/>
          </ac:picMkLst>
        </pc:picChg>
        <pc:picChg chg="add mod">
          <ac:chgData name="Kevin Bouchard" userId="2fc9e66d-ba45-474f-8a9f-7086b34a7d26" providerId="ADAL" clId="{53572380-99D5-43AC-B21B-A84B0D41D4A2}" dt="2024-01-15T14:34:40.667" v="3997" actId="1076"/>
          <ac:picMkLst>
            <pc:docMk/>
            <pc:sldMk cId="1562860869" sldId="1118"/>
            <ac:picMk id="9" creationId="{1FB5E648-456B-09FE-2919-2A090DBAD950}"/>
          </ac:picMkLst>
        </pc:picChg>
        <pc:picChg chg="add mod">
          <ac:chgData name="Kevin Bouchard" userId="2fc9e66d-ba45-474f-8a9f-7086b34a7d26" providerId="ADAL" clId="{53572380-99D5-43AC-B21B-A84B0D41D4A2}" dt="2024-01-15T14:35:35.391" v="4001" actId="1076"/>
          <ac:picMkLst>
            <pc:docMk/>
            <pc:sldMk cId="1562860869" sldId="1118"/>
            <ac:picMk id="11" creationId="{9AD608EB-2D3B-1A9D-976B-B3242041C6A1}"/>
          </ac:picMkLst>
        </pc:picChg>
      </pc:sldChg>
      <pc:sldChg chg="addSp delSp modSp new del mod">
        <pc:chgData name="Kevin Bouchard" userId="2fc9e66d-ba45-474f-8a9f-7086b34a7d26" providerId="ADAL" clId="{53572380-99D5-43AC-B21B-A84B0D41D4A2}" dt="2024-01-17T02:43:15.405" v="9752" actId="47"/>
        <pc:sldMkLst>
          <pc:docMk/>
          <pc:sldMk cId="2158745219" sldId="1119"/>
        </pc:sldMkLst>
        <pc:spChg chg="mod">
          <ac:chgData name="Kevin Bouchard" userId="2fc9e66d-ba45-474f-8a9f-7086b34a7d26" providerId="ADAL" clId="{53572380-99D5-43AC-B21B-A84B0D41D4A2}" dt="2024-01-15T15:00:37.446" v="4564" actId="20577"/>
          <ac:spMkLst>
            <pc:docMk/>
            <pc:sldMk cId="2158745219" sldId="1119"/>
            <ac:spMk id="2" creationId="{3A663A60-2E19-4962-3B89-E81550391F4D}"/>
          </ac:spMkLst>
        </pc:spChg>
        <pc:spChg chg="add del mod">
          <ac:chgData name="Kevin Bouchard" userId="2fc9e66d-ba45-474f-8a9f-7086b34a7d26" providerId="ADAL" clId="{53572380-99D5-43AC-B21B-A84B0D41D4A2}" dt="2024-01-15T15:05:55.711" v="4757" actId="20577"/>
          <ac:spMkLst>
            <pc:docMk/>
            <pc:sldMk cId="2158745219" sldId="1119"/>
            <ac:spMk id="3" creationId="{7D646023-9B76-6D73-E7DA-0883FF10B372}"/>
          </ac:spMkLst>
        </pc:spChg>
        <pc:spChg chg="mod">
          <ac:chgData name="Kevin Bouchard" userId="2fc9e66d-ba45-474f-8a9f-7086b34a7d26" providerId="ADAL" clId="{53572380-99D5-43AC-B21B-A84B0D41D4A2}" dt="2024-01-15T15:03:22.761" v="4579" actId="20577"/>
          <ac:spMkLst>
            <pc:docMk/>
            <pc:sldMk cId="2158745219" sldId="1119"/>
            <ac:spMk id="4" creationId="{AFC81BFE-03C9-7F05-0210-5E7CCFD6E9E4}"/>
          </ac:spMkLst>
        </pc:spChg>
        <pc:picChg chg="add del mod ord">
          <ac:chgData name="Kevin Bouchard" userId="2fc9e66d-ba45-474f-8a9f-7086b34a7d26" providerId="ADAL" clId="{53572380-99D5-43AC-B21B-A84B0D41D4A2}" dt="2024-01-15T15:01:04.311" v="4566" actId="22"/>
          <ac:picMkLst>
            <pc:docMk/>
            <pc:sldMk cId="2158745219" sldId="1119"/>
            <ac:picMk id="7" creationId="{2F09FBB6-D5AB-8AE3-A987-17F3471E59ED}"/>
          </ac:picMkLst>
        </pc:picChg>
        <pc:picChg chg="add mod">
          <ac:chgData name="Kevin Bouchard" userId="2fc9e66d-ba45-474f-8a9f-7086b34a7d26" providerId="ADAL" clId="{53572380-99D5-43AC-B21B-A84B0D41D4A2}" dt="2024-01-15T15:02:26.239" v="4574" actId="1076"/>
          <ac:picMkLst>
            <pc:docMk/>
            <pc:sldMk cId="2158745219" sldId="1119"/>
            <ac:picMk id="9" creationId="{C1EF2CC1-35BF-82E4-AAF3-EE00AE1DC424}"/>
          </ac:picMkLst>
        </pc:picChg>
        <pc:picChg chg="add mod">
          <ac:chgData name="Kevin Bouchard" userId="2fc9e66d-ba45-474f-8a9f-7086b34a7d26" providerId="ADAL" clId="{53572380-99D5-43AC-B21B-A84B0D41D4A2}" dt="2024-01-15T15:02:23.879" v="4573" actId="1076"/>
          <ac:picMkLst>
            <pc:docMk/>
            <pc:sldMk cId="2158745219" sldId="1119"/>
            <ac:picMk id="11" creationId="{F2273140-CC82-18B6-E0D2-6602D62D3415}"/>
          </ac:picMkLst>
        </pc:picChg>
        <pc:picChg chg="add mod">
          <ac:chgData name="Kevin Bouchard" userId="2fc9e66d-ba45-474f-8a9f-7086b34a7d26" providerId="ADAL" clId="{53572380-99D5-43AC-B21B-A84B0D41D4A2}" dt="2024-01-15T15:06:17.493" v="4762" actId="1076"/>
          <ac:picMkLst>
            <pc:docMk/>
            <pc:sldMk cId="2158745219" sldId="1119"/>
            <ac:picMk id="13" creationId="{9E73713D-023B-468B-4528-0A4741267CD4}"/>
          </ac:picMkLst>
        </pc:picChg>
      </pc:sldChg>
      <pc:sldChg chg="new del">
        <pc:chgData name="Kevin Bouchard" userId="2fc9e66d-ba45-474f-8a9f-7086b34a7d26" providerId="ADAL" clId="{53572380-99D5-43AC-B21B-A84B0D41D4A2}" dt="2024-01-15T16:54:23.677" v="6351" actId="47"/>
        <pc:sldMkLst>
          <pc:docMk/>
          <pc:sldMk cId="1242960065" sldId="1120"/>
        </pc:sldMkLst>
      </pc:sldChg>
      <pc:sldChg chg="modSp add del mod">
        <pc:chgData name="Kevin Bouchard" userId="2fc9e66d-ba45-474f-8a9f-7086b34a7d26" providerId="ADAL" clId="{53572380-99D5-43AC-B21B-A84B0D41D4A2}" dt="2024-01-17T02:43:28.389" v="9763" actId="47"/>
        <pc:sldMkLst>
          <pc:docMk/>
          <pc:sldMk cId="2153676427" sldId="1120"/>
        </pc:sldMkLst>
        <pc:spChg chg="mod">
          <ac:chgData name="Kevin Bouchard" userId="2fc9e66d-ba45-474f-8a9f-7086b34a7d26" providerId="ADAL" clId="{53572380-99D5-43AC-B21B-A84B0D41D4A2}" dt="2024-01-17T01:19:05.267" v="7761" actId="20577"/>
          <ac:spMkLst>
            <pc:docMk/>
            <pc:sldMk cId="2153676427" sldId="1120"/>
            <ac:spMk id="3" creationId="{00000000-0000-0000-0000-000000000000}"/>
          </ac:spMkLst>
        </pc:spChg>
      </pc:sldChg>
      <pc:sldChg chg="new del">
        <pc:chgData name="Kevin Bouchard" userId="2fc9e66d-ba45-474f-8a9f-7086b34a7d26" providerId="ADAL" clId="{53572380-99D5-43AC-B21B-A84B0D41D4A2}" dt="2024-01-15T16:40:53.397" v="5781" actId="47"/>
        <pc:sldMkLst>
          <pc:docMk/>
          <pc:sldMk cId="3115040985" sldId="1120"/>
        </pc:sldMkLst>
      </pc:sldChg>
      <pc:sldChg chg="addSp delSp modSp new del mod setBg modClrScheme chgLayout modNotesTx">
        <pc:chgData name="Kevin Bouchard" userId="2fc9e66d-ba45-474f-8a9f-7086b34a7d26" providerId="ADAL" clId="{53572380-99D5-43AC-B21B-A84B0D41D4A2}" dt="2024-01-17T02:43:29.783" v="9765" actId="47"/>
        <pc:sldMkLst>
          <pc:docMk/>
          <pc:sldMk cId="1873278241" sldId="1121"/>
        </pc:sldMkLst>
        <pc:spChg chg="del mod ord">
          <ac:chgData name="Kevin Bouchard" userId="2fc9e66d-ba45-474f-8a9f-7086b34a7d26" providerId="ADAL" clId="{53572380-99D5-43AC-B21B-A84B0D41D4A2}" dt="2024-01-17T01:42:46.455" v="8231" actId="700"/>
          <ac:spMkLst>
            <pc:docMk/>
            <pc:sldMk cId="1873278241" sldId="1121"/>
            <ac:spMk id="2" creationId="{838F6B36-2F6E-729A-B74B-DE4663A685B9}"/>
          </ac:spMkLst>
        </pc:spChg>
        <pc:spChg chg="del mod ord">
          <ac:chgData name="Kevin Bouchard" userId="2fc9e66d-ba45-474f-8a9f-7086b34a7d26" providerId="ADAL" clId="{53572380-99D5-43AC-B21B-A84B0D41D4A2}" dt="2024-01-17T01:42:46.455" v="8231" actId="700"/>
          <ac:spMkLst>
            <pc:docMk/>
            <pc:sldMk cId="1873278241" sldId="1121"/>
            <ac:spMk id="3" creationId="{84AC8292-2C41-60E3-7B86-BE23B7300C04}"/>
          </ac:spMkLst>
        </pc:spChg>
        <pc:spChg chg="mod ord">
          <ac:chgData name="Kevin Bouchard" userId="2fc9e66d-ba45-474f-8a9f-7086b34a7d26" providerId="ADAL" clId="{53572380-99D5-43AC-B21B-A84B0D41D4A2}" dt="2024-01-17T01:45:50.088" v="8246" actId="26606"/>
          <ac:spMkLst>
            <pc:docMk/>
            <pc:sldMk cId="1873278241" sldId="1121"/>
            <ac:spMk id="4" creationId="{D910AA0E-BBFC-D751-B7C0-5C64D8F00A24}"/>
          </ac:spMkLst>
        </pc:spChg>
        <pc:spChg chg="mod ord">
          <ac:chgData name="Kevin Bouchard" userId="2fc9e66d-ba45-474f-8a9f-7086b34a7d26" providerId="ADAL" clId="{53572380-99D5-43AC-B21B-A84B0D41D4A2}" dt="2024-01-17T01:45:50.088" v="8246" actId="26606"/>
          <ac:spMkLst>
            <pc:docMk/>
            <pc:sldMk cId="1873278241" sldId="1121"/>
            <ac:spMk id="5" creationId="{6A527DC4-13C7-BF67-467F-54ACE5B2D9CC}"/>
          </ac:spMkLst>
        </pc:spChg>
        <pc:spChg chg="add mod ord">
          <ac:chgData name="Kevin Bouchard" userId="2fc9e66d-ba45-474f-8a9f-7086b34a7d26" providerId="ADAL" clId="{53572380-99D5-43AC-B21B-A84B0D41D4A2}" dt="2024-01-17T01:46:08.278" v="8269" actId="20577"/>
          <ac:spMkLst>
            <pc:docMk/>
            <pc:sldMk cId="1873278241" sldId="1121"/>
            <ac:spMk id="6" creationId="{49DEF03A-0BC6-E52E-6B1E-72FD1FC63CEC}"/>
          </ac:spMkLst>
        </pc:spChg>
        <pc:spChg chg="add del mod ord">
          <ac:chgData name="Kevin Bouchard" userId="2fc9e66d-ba45-474f-8a9f-7086b34a7d26" providerId="ADAL" clId="{53572380-99D5-43AC-B21B-A84B0D41D4A2}" dt="2024-01-17T01:45:00.499" v="8232" actId="931"/>
          <ac:spMkLst>
            <pc:docMk/>
            <pc:sldMk cId="1873278241" sldId="1121"/>
            <ac:spMk id="7" creationId="{679AF638-FB95-A06B-77DB-4029D546058A}"/>
          </ac:spMkLst>
        </pc:spChg>
        <pc:spChg chg="add mod ord">
          <ac:chgData name="Kevin Bouchard" userId="2fc9e66d-ba45-474f-8a9f-7086b34a7d26" providerId="ADAL" clId="{53572380-99D5-43AC-B21B-A84B0D41D4A2}" dt="2024-01-17T01:54:48.959" v="8642" actId="20577"/>
          <ac:spMkLst>
            <pc:docMk/>
            <pc:sldMk cId="1873278241" sldId="1121"/>
            <ac:spMk id="8" creationId="{911DBD53-CEC7-4C4B-8E40-AE2E824CD1F9}"/>
          </ac:spMkLst>
        </pc:spChg>
        <pc:spChg chg="add del">
          <ac:chgData name="Kevin Bouchard" userId="2fc9e66d-ba45-474f-8a9f-7086b34a7d26" providerId="ADAL" clId="{53572380-99D5-43AC-B21B-A84B0D41D4A2}" dt="2024-01-17T01:45:44.478" v="8243" actId="26606"/>
          <ac:spMkLst>
            <pc:docMk/>
            <pc:sldMk cId="1873278241" sldId="1121"/>
            <ac:spMk id="19" creationId="{E009DD9B-5EE2-4C0D-8B2B-351C8C102205}"/>
          </ac:spMkLst>
        </pc:spChg>
        <pc:spChg chg="add del">
          <ac:chgData name="Kevin Bouchard" userId="2fc9e66d-ba45-474f-8a9f-7086b34a7d26" providerId="ADAL" clId="{53572380-99D5-43AC-B21B-A84B0D41D4A2}" dt="2024-01-17T01:45:44.478" v="8243" actId="26606"/>
          <ac:spMkLst>
            <pc:docMk/>
            <pc:sldMk cId="1873278241" sldId="1121"/>
            <ac:spMk id="21" creationId="{E720DB99-7745-4E75-9D96-AAB6D55C531E}"/>
          </ac:spMkLst>
        </pc:spChg>
        <pc:spChg chg="add del">
          <ac:chgData name="Kevin Bouchard" userId="2fc9e66d-ba45-474f-8a9f-7086b34a7d26" providerId="ADAL" clId="{53572380-99D5-43AC-B21B-A84B0D41D4A2}" dt="2024-01-17T01:45:44.478" v="8243" actId="26606"/>
          <ac:spMkLst>
            <pc:docMk/>
            <pc:sldMk cId="1873278241" sldId="1121"/>
            <ac:spMk id="23" creationId="{D68803C4-E159-4360-B7BB-74205C8F782D}"/>
          </ac:spMkLst>
        </pc:spChg>
        <pc:spChg chg="add del">
          <ac:chgData name="Kevin Bouchard" userId="2fc9e66d-ba45-474f-8a9f-7086b34a7d26" providerId="ADAL" clId="{53572380-99D5-43AC-B21B-A84B0D41D4A2}" dt="2024-01-17T01:45:44.478" v="8243" actId="26606"/>
          <ac:spMkLst>
            <pc:docMk/>
            <pc:sldMk cId="1873278241" sldId="1121"/>
            <ac:spMk id="25" creationId="{504B0465-3B07-49BF-BEA7-D81476246293}"/>
          </ac:spMkLst>
        </pc:spChg>
        <pc:spChg chg="add del">
          <ac:chgData name="Kevin Bouchard" userId="2fc9e66d-ba45-474f-8a9f-7086b34a7d26" providerId="ADAL" clId="{53572380-99D5-43AC-B21B-A84B0D41D4A2}" dt="2024-01-17T01:45:44.478" v="8243" actId="26606"/>
          <ac:spMkLst>
            <pc:docMk/>
            <pc:sldMk cId="1873278241" sldId="1121"/>
            <ac:spMk id="27" creationId="{49B7FFA5-14CB-4A4F-9BCC-CA3AA5D9D276}"/>
          </ac:spMkLst>
        </pc:spChg>
        <pc:spChg chg="add del">
          <ac:chgData name="Kevin Bouchard" userId="2fc9e66d-ba45-474f-8a9f-7086b34a7d26" providerId="ADAL" clId="{53572380-99D5-43AC-B21B-A84B0D41D4A2}" dt="2024-01-17T01:45:44.478" v="8243" actId="26606"/>
          <ac:spMkLst>
            <pc:docMk/>
            <pc:sldMk cId="1873278241" sldId="1121"/>
            <ac:spMk id="29" creationId="{04E48745-7512-4EC2-9E20-9092D12150CA}"/>
          </ac:spMkLst>
        </pc:spChg>
        <pc:spChg chg="add del">
          <ac:chgData name="Kevin Bouchard" userId="2fc9e66d-ba45-474f-8a9f-7086b34a7d26" providerId="ADAL" clId="{53572380-99D5-43AC-B21B-A84B0D41D4A2}" dt="2024-01-17T01:45:50.054" v="8245" actId="26606"/>
          <ac:spMkLst>
            <pc:docMk/>
            <pc:sldMk cId="1873278241" sldId="1121"/>
            <ac:spMk id="34" creationId="{484E34F7-E155-426C-A88E-8AEA6CF3F7EC}"/>
          </ac:spMkLst>
        </pc:spChg>
        <pc:spChg chg="add">
          <ac:chgData name="Kevin Bouchard" userId="2fc9e66d-ba45-474f-8a9f-7086b34a7d26" providerId="ADAL" clId="{53572380-99D5-43AC-B21B-A84B0D41D4A2}" dt="2024-01-17T01:45:50.088" v="8246" actId="26606"/>
          <ac:spMkLst>
            <pc:docMk/>
            <pc:sldMk cId="1873278241" sldId="1121"/>
            <ac:spMk id="37" creationId="{D8AFD15B-CF29-4306-884F-47675092F91F}"/>
          </ac:spMkLst>
        </pc:spChg>
        <pc:spChg chg="add">
          <ac:chgData name="Kevin Bouchard" userId="2fc9e66d-ba45-474f-8a9f-7086b34a7d26" providerId="ADAL" clId="{53572380-99D5-43AC-B21B-A84B0D41D4A2}" dt="2024-01-17T01:45:50.088" v="8246" actId="26606"/>
          <ac:spMkLst>
            <pc:docMk/>
            <pc:sldMk cId="1873278241" sldId="1121"/>
            <ac:spMk id="38" creationId="{96349AB3-1BD3-41E1-8979-1DBDCB5CDCF9}"/>
          </ac:spMkLst>
        </pc:spChg>
        <pc:grpChg chg="add del">
          <ac:chgData name="Kevin Bouchard" userId="2fc9e66d-ba45-474f-8a9f-7086b34a7d26" providerId="ADAL" clId="{53572380-99D5-43AC-B21B-A84B0D41D4A2}" dt="2024-01-17T01:45:44.478" v="8243" actId="26606"/>
          <ac:grpSpMkLst>
            <pc:docMk/>
            <pc:sldMk cId="1873278241" sldId="1121"/>
            <ac:grpSpMk id="15" creationId="{16DBFAD4-B5FC-442B-A283-381B01B195F7}"/>
          </ac:grpSpMkLst>
        </pc:grpChg>
        <pc:grpChg chg="add del">
          <ac:chgData name="Kevin Bouchard" userId="2fc9e66d-ba45-474f-8a9f-7086b34a7d26" providerId="ADAL" clId="{53572380-99D5-43AC-B21B-A84B0D41D4A2}" dt="2024-01-17T01:45:50.054" v="8245" actId="26606"/>
          <ac:grpSpMkLst>
            <pc:docMk/>
            <pc:sldMk cId="1873278241" sldId="1121"/>
            <ac:grpSpMk id="31" creationId="{16DBFAD4-B5FC-442B-A283-381B01B195F7}"/>
          </ac:grpSpMkLst>
        </pc:grpChg>
        <pc:grpChg chg="add">
          <ac:chgData name="Kevin Bouchard" userId="2fc9e66d-ba45-474f-8a9f-7086b34a7d26" providerId="ADAL" clId="{53572380-99D5-43AC-B21B-A84B0D41D4A2}" dt="2024-01-17T01:45:50.088" v="8246" actId="26606"/>
          <ac:grpSpMkLst>
            <pc:docMk/>
            <pc:sldMk cId="1873278241" sldId="1121"/>
            <ac:grpSpMk id="36" creationId="{16DBFAD4-B5FC-442B-A283-381B01B195F7}"/>
          </ac:grpSpMkLst>
        </pc:grpChg>
        <pc:grpChg chg="add">
          <ac:chgData name="Kevin Bouchard" userId="2fc9e66d-ba45-474f-8a9f-7086b34a7d26" providerId="ADAL" clId="{53572380-99D5-43AC-B21B-A84B0D41D4A2}" dt="2024-01-17T01:45:50.088" v="8246" actId="26606"/>
          <ac:grpSpMkLst>
            <pc:docMk/>
            <pc:sldMk cId="1873278241" sldId="1121"/>
            <ac:grpSpMk id="39" creationId="{54CA915D-BDF0-41F8-B00E-FB186EFF7BD6}"/>
          </ac:grpSpMkLst>
        </pc:grpChg>
        <pc:picChg chg="add mod ord modCrop">
          <ac:chgData name="Kevin Bouchard" userId="2fc9e66d-ba45-474f-8a9f-7086b34a7d26" providerId="ADAL" clId="{53572380-99D5-43AC-B21B-A84B0D41D4A2}" dt="2024-01-17T01:54:42.033" v="8639" actId="18131"/>
          <ac:picMkLst>
            <pc:docMk/>
            <pc:sldMk cId="1873278241" sldId="1121"/>
            <ac:picMk id="10" creationId="{3B51213C-829B-AE92-288F-07B2C0730EF3}"/>
          </ac:picMkLst>
        </pc:picChg>
      </pc:sldChg>
      <pc:sldChg chg="addSp delSp modSp new del mod modClrScheme chgLayout modNotesTx">
        <pc:chgData name="Kevin Bouchard" userId="2fc9e66d-ba45-474f-8a9f-7086b34a7d26" providerId="ADAL" clId="{53572380-99D5-43AC-B21B-A84B0D41D4A2}" dt="2024-01-17T02:43:31.575" v="9766" actId="47"/>
        <pc:sldMkLst>
          <pc:docMk/>
          <pc:sldMk cId="4259805719" sldId="1122"/>
        </pc:sldMkLst>
        <pc:spChg chg="del mod ord">
          <ac:chgData name="Kevin Bouchard" userId="2fc9e66d-ba45-474f-8a9f-7086b34a7d26" providerId="ADAL" clId="{53572380-99D5-43AC-B21B-A84B0D41D4A2}" dt="2024-01-17T01:54:56.231" v="8644" actId="700"/>
          <ac:spMkLst>
            <pc:docMk/>
            <pc:sldMk cId="4259805719" sldId="1122"/>
            <ac:spMk id="2" creationId="{F7AC459A-F5D5-0709-56AB-FE26214D75A5}"/>
          </ac:spMkLst>
        </pc:spChg>
        <pc:spChg chg="del mod ord">
          <ac:chgData name="Kevin Bouchard" userId="2fc9e66d-ba45-474f-8a9f-7086b34a7d26" providerId="ADAL" clId="{53572380-99D5-43AC-B21B-A84B0D41D4A2}" dt="2024-01-17T01:54:56.231" v="8644" actId="700"/>
          <ac:spMkLst>
            <pc:docMk/>
            <pc:sldMk cId="4259805719" sldId="1122"/>
            <ac:spMk id="3" creationId="{C21AA7ED-0845-2823-0812-D21BBD07DADA}"/>
          </ac:spMkLst>
        </pc:spChg>
        <pc:spChg chg="del">
          <ac:chgData name="Kevin Bouchard" userId="2fc9e66d-ba45-474f-8a9f-7086b34a7d26" providerId="ADAL" clId="{53572380-99D5-43AC-B21B-A84B0D41D4A2}" dt="2024-01-17T01:54:56.231" v="8644" actId="700"/>
          <ac:spMkLst>
            <pc:docMk/>
            <pc:sldMk cId="4259805719" sldId="1122"/>
            <ac:spMk id="4" creationId="{8F2524EE-4030-7E65-F485-545604E697E8}"/>
          </ac:spMkLst>
        </pc:spChg>
        <pc:spChg chg="mod ord">
          <ac:chgData name="Kevin Bouchard" userId="2fc9e66d-ba45-474f-8a9f-7086b34a7d26" providerId="ADAL" clId="{53572380-99D5-43AC-B21B-A84B0D41D4A2}" dt="2024-01-17T01:54:56.231" v="8644" actId="700"/>
          <ac:spMkLst>
            <pc:docMk/>
            <pc:sldMk cId="4259805719" sldId="1122"/>
            <ac:spMk id="5" creationId="{F927D861-3072-D4B8-DA05-9D0955BBED7E}"/>
          </ac:spMkLst>
        </pc:spChg>
        <pc:spChg chg="mod ord">
          <ac:chgData name="Kevin Bouchard" userId="2fc9e66d-ba45-474f-8a9f-7086b34a7d26" providerId="ADAL" clId="{53572380-99D5-43AC-B21B-A84B0D41D4A2}" dt="2024-01-17T01:54:56.231" v="8644" actId="700"/>
          <ac:spMkLst>
            <pc:docMk/>
            <pc:sldMk cId="4259805719" sldId="1122"/>
            <ac:spMk id="6" creationId="{F5FCA84E-7957-5C09-9768-40CBCD987671}"/>
          </ac:spMkLst>
        </pc:spChg>
        <pc:spChg chg="add mod ord">
          <ac:chgData name="Kevin Bouchard" userId="2fc9e66d-ba45-474f-8a9f-7086b34a7d26" providerId="ADAL" clId="{53572380-99D5-43AC-B21B-A84B0D41D4A2}" dt="2024-01-17T01:55:40.567" v="8681" actId="20577"/>
          <ac:spMkLst>
            <pc:docMk/>
            <pc:sldMk cId="4259805719" sldId="1122"/>
            <ac:spMk id="7" creationId="{2C04BA62-BB1D-3C68-1421-12AD15E633AA}"/>
          </ac:spMkLst>
        </pc:spChg>
        <pc:spChg chg="add mod ord">
          <ac:chgData name="Kevin Bouchard" userId="2fc9e66d-ba45-474f-8a9f-7086b34a7d26" providerId="ADAL" clId="{53572380-99D5-43AC-B21B-A84B0D41D4A2}" dt="2024-01-17T02:07:20.594" v="9375" actId="20577"/>
          <ac:spMkLst>
            <pc:docMk/>
            <pc:sldMk cId="4259805719" sldId="1122"/>
            <ac:spMk id="8" creationId="{A7CD19CF-C8F9-1E3B-DDA2-DF52E108A17E}"/>
          </ac:spMkLst>
        </pc:spChg>
      </pc:sldChg>
      <pc:sldChg chg="new del">
        <pc:chgData name="Kevin Bouchard" userId="2fc9e66d-ba45-474f-8a9f-7086b34a7d26" providerId="ADAL" clId="{53572380-99D5-43AC-B21B-A84B0D41D4A2}" dt="2024-01-17T02:17:48.372" v="9377" actId="47"/>
        <pc:sldMkLst>
          <pc:docMk/>
          <pc:sldMk cId="2988690805" sldId="1123"/>
        </pc:sldMkLst>
      </pc:sldChg>
      <pc:sldMasterChg chg="modSp modSldLayout">
        <pc:chgData name="Kevin Bouchard" userId="2fc9e66d-ba45-474f-8a9f-7086b34a7d26" providerId="ADAL" clId="{53572380-99D5-43AC-B21B-A84B0D41D4A2}" dt="2024-01-15T01:13:44.460" v="103"/>
        <pc:sldMasterMkLst>
          <pc:docMk/>
          <pc:sldMasterMk cId="159949412" sldId="2147483780"/>
        </pc:sldMasterMkLst>
        <pc:spChg chg="mod">
          <ac:chgData name="Kevin Bouchard" userId="2fc9e66d-ba45-474f-8a9f-7086b34a7d26" providerId="ADAL" clId="{53572380-99D5-43AC-B21B-A84B0D41D4A2}" dt="2024-01-15T01:13:44.460" v="103"/>
          <ac:spMkLst>
            <pc:docMk/>
            <pc:sldMasterMk cId="159949412" sldId="2147483780"/>
            <ac:spMk id="2"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ac:spMk id="3"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ac:spMk id="4"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ac:spMk id="5"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ac:spMk id="6"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ac:spMk id="8"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ac:spMk id="9" creationId="{00000000-0000-0000-0000-000000000000}"/>
          </ac:spMkLst>
        </pc:spChg>
        <pc:grpChg chg="mod">
          <ac:chgData name="Kevin Bouchard" userId="2fc9e66d-ba45-474f-8a9f-7086b34a7d26" providerId="ADAL" clId="{53572380-99D5-43AC-B21B-A84B0D41D4A2}" dt="2024-01-15T01:13:44.460" v="103"/>
          <ac:grpSpMkLst>
            <pc:docMk/>
            <pc:sldMasterMk cId="159949412" sldId="2147483780"/>
            <ac:grpSpMk id="12" creationId="{00000000-0000-0000-0000-000000000000}"/>
          </ac:grpSpMkLst>
        </pc:grpChg>
        <pc:sldLayoutChg chg="modSp">
          <pc:chgData name="Kevin Bouchard" userId="2fc9e66d-ba45-474f-8a9f-7086b34a7d26" providerId="ADAL" clId="{53572380-99D5-43AC-B21B-A84B0D41D4A2}" dt="2024-01-15T01:13:44.460" v="103"/>
          <pc:sldLayoutMkLst>
            <pc:docMk/>
            <pc:sldMasterMk cId="159949412" sldId="2147483780"/>
            <pc:sldLayoutMk cId="894483118" sldId="2147483781"/>
          </pc:sldLayoutMkLst>
          <pc:spChg chg="mod">
            <ac:chgData name="Kevin Bouchard" userId="2fc9e66d-ba45-474f-8a9f-7086b34a7d26" providerId="ADAL" clId="{53572380-99D5-43AC-B21B-A84B0D41D4A2}" dt="2024-01-15T01:13:44.460" v="103"/>
            <ac:spMkLst>
              <pc:docMk/>
              <pc:sldMasterMk cId="159949412" sldId="2147483780"/>
              <pc:sldLayoutMk cId="894483118" sldId="2147483781"/>
              <ac:spMk id="2"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894483118" sldId="2147483781"/>
              <ac:spMk id="3"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894483118" sldId="2147483781"/>
              <ac:spMk id="5"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894483118" sldId="2147483781"/>
              <ac:spMk id="6"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894483118" sldId="2147483781"/>
              <ac:spMk id="7"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894483118" sldId="2147483781"/>
              <ac:spMk id="8"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894483118" sldId="2147483781"/>
              <ac:spMk id="9"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894483118" sldId="2147483781"/>
              <ac:spMk id="11"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894483118" sldId="2147483781"/>
              <ac:spMk id="12" creationId="{00000000-0000-0000-0000-000000000000}"/>
            </ac:spMkLst>
          </pc:spChg>
          <pc:grpChg chg="mod">
            <ac:chgData name="Kevin Bouchard" userId="2fc9e66d-ba45-474f-8a9f-7086b34a7d26" providerId="ADAL" clId="{53572380-99D5-43AC-B21B-A84B0D41D4A2}" dt="2024-01-15T01:13:44.460" v="103"/>
            <ac:grpSpMkLst>
              <pc:docMk/>
              <pc:sldMasterMk cId="159949412" sldId="2147483780"/>
              <pc:sldLayoutMk cId="894483118" sldId="2147483781"/>
              <ac:grpSpMk id="10" creationId="{00000000-0000-0000-0000-000000000000}"/>
            </ac:grpSpMkLst>
          </pc:grpChg>
        </pc:sldLayoutChg>
        <pc:sldLayoutChg chg="modSp">
          <pc:chgData name="Kevin Bouchard" userId="2fc9e66d-ba45-474f-8a9f-7086b34a7d26" providerId="ADAL" clId="{53572380-99D5-43AC-B21B-A84B0D41D4A2}" dt="2024-01-15T01:13:44.460" v="103"/>
          <pc:sldLayoutMkLst>
            <pc:docMk/>
            <pc:sldMasterMk cId="159949412" sldId="2147483780"/>
            <pc:sldLayoutMk cId="2496701839" sldId="2147483783"/>
          </pc:sldLayoutMkLst>
          <pc:spChg chg="mod">
            <ac:chgData name="Kevin Bouchard" userId="2fc9e66d-ba45-474f-8a9f-7086b34a7d26" providerId="ADAL" clId="{53572380-99D5-43AC-B21B-A84B0D41D4A2}" dt="2024-01-15T01:13:44.460" v="103"/>
            <ac:spMkLst>
              <pc:docMk/>
              <pc:sldMasterMk cId="159949412" sldId="2147483780"/>
              <pc:sldLayoutMk cId="2496701839" sldId="2147483783"/>
              <ac:spMk id="2"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2496701839" sldId="2147483783"/>
              <ac:spMk id="3"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2496701839" sldId="2147483783"/>
              <ac:spMk id="4"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2496701839" sldId="2147483783"/>
              <ac:spMk id="5"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2496701839" sldId="2147483783"/>
              <ac:spMk id="6"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2496701839" sldId="2147483783"/>
              <ac:spMk id="7"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2496701839" sldId="2147483783"/>
              <ac:spMk id="9"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2496701839" sldId="2147483783"/>
              <ac:spMk id="10" creationId="{00000000-0000-0000-0000-000000000000}"/>
            </ac:spMkLst>
          </pc:spChg>
          <pc:grpChg chg="mod">
            <ac:chgData name="Kevin Bouchard" userId="2fc9e66d-ba45-474f-8a9f-7086b34a7d26" providerId="ADAL" clId="{53572380-99D5-43AC-B21B-A84B0D41D4A2}" dt="2024-01-15T01:13:44.460" v="103"/>
            <ac:grpSpMkLst>
              <pc:docMk/>
              <pc:sldMasterMk cId="159949412" sldId="2147483780"/>
              <pc:sldLayoutMk cId="2496701839" sldId="2147483783"/>
              <ac:grpSpMk id="8" creationId="{00000000-0000-0000-0000-000000000000}"/>
            </ac:grpSpMkLst>
          </pc:grpChg>
        </pc:sldLayoutChg>
        <pc:sldLayoutChg chg="modSp">
          <pc:chgData name="Kevin Bouchard" userId="2fc9e66d-ba45-474f-8a9f-7086b34a7d26" providerId="ADAL" clId="{53572380-99D5-43AC-B21B-A84B0D41D4A2}" dt="2024-01-15T01:13:44.460" v="103"/>
          <pc:sldLayoutMkLst>
            <pc:docMk/>
            <pc:sldMasterMk cId="159949412" sldId="2147483780"/>
            <pc:sldLayoutMk cId="2203752134" sldId="2147483784"/>
          </pc:sldLayoutMkLst>
          <pc:spChg chg="mod">
            <ac:chgData name="Kevin Bouchard" userId="2fc9e66d-ba45-474f-8a9f-7086b34a7d26" providerId="ADAL" clId="{53572380-99D5-43AC-B21B-A84B0D41D4A2}" dt="2024-01-15T01:13:44.460" v="103"/>
            <ac:spMkLst>
              <pc:docMk/>
              <pc:sldMasterMk cId="159949412" sldId="2147483780"/>
              <pc:sldLayoutMk cId="2203752134" sldId="2147483784"/>
              <ac:spMk id="3"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2203752134" sldId="2147483784"/>
              <ac:spMk id="4" creationId="{00000000-0000-0000-0000-000000000000}"/>
            </ac:spMkLst>
          </pc:spChg>
        </pc:sldLayoutChg>
        <pc:sldLayoutChg chg="modSp">
          <pc:chgData name="Kevin Bouchard" userId="2fc9e66d-ba45-474f-8a9f-7086b34a7d26" providerId="ADAL" clId="{53572380-99D5-43AC-B21B-A84B0D41D4A2}" dt="2024-01-15T01:13:44.460" v="103"/>
          <pc:sldLayoutMkLst>
            <pc:docMk/>
            <pc:sldMasterMk cId="159949412" sldId="2147483780"/>
            <pc:sldLayoutMk cId="2608766335" sldId="2147483785"/>
          </pc:sldLayoutMkLst>
          <pc:spChg chg="mod">
            <ac:chgData name="Kevin Bouchard" userId="2fc9e66d-ba45-474f-8a9f-7086b34a7d26" providerId="ADAL" clId="{53572380-99D5-43AC-B21B-A84B0D41D4A2}" dt="2024-01-15T01:13:44.460" v="103"/>
            <ac:spMkLst>
              <pc:docMk/>
              <pc:sldMasterMk cId="159949412" sldId="2147483780"/>
              <pc:sldLayoutMk cId="2608766335" sldId="2147483785"/>
              <ac:spMk id="3"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2608766335" sldId="2147483785"/>
              <ac:spMk id="4"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2608766335" sldId="2147483785"/>
              <ac:spMk id="5"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2608766335" sldId="2147483785"/>
              <ac:spMk id="6" creationId="{00000000-0000-0000-0000-000000000000}"/>
            </ac:spMkLst>
          </pc:spChg>
        </pc:sldLayoutChg>
        <pc:sldLayoutChg chg="modSp">
          <pc:chgData name="Kevin Bouchard" userId="2fc9e66d-ba45-474f-8a9f-7086b34a7d26" providerId="ADAL" clId="{53572380-99D5-43AC-B21B-A84B0D41D4A2}" dt="2024-01-15T01:13:44.460" v="103"/>
          <pc:sldLayoutMkLst>
            <pc:docMk/>
            <pc:sldMasterMk cId="159949412" sldId="2147483780"/>
            <pc:sldLayoutMk cId="3282916228" sldId="2147483788"/>
          </pc:sldLayoutMkLst>
          <pc:spChg chg="mod">
            <ac:chgData name="Kevin Bouchard" userId="2fc9e66d-ba45-474f-8a9f-7086b34a7d26" providerId="ADAL" clId="{53572380-99D5-43AC-B21B-A84B0D41D4A2}" dt="2024-01-15T01:13:44.460" v="103"/>
            <ac:spMkLst>
              <pc:docMk/>
              <pc:sldMasterMk cId="159949412" sldId="2147483780"/>
              <pc:sldLayoutMk cId="3282916228" sldId="2147483788"/>
              <ac:spMk id="2"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3282916228" sldId="2147483788"/>
              <ac:spMk id="3"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3282916228" sldId="2147483788"/>
              <ac:spMk id="4"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3282916228" sldId="2147483788"/>
              <ac:spMk id="8"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3282916228" sldId="2147483788"/>
              <ac:spMk id="13"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3282916228" sldId="2147483788"/>
              <ac:spMk id="14" creationId="{00000000-0000-0000-0000-000000000000}"/>
            </ac:spMkLst>
          </pc:spChg>
          <pc:grpChg chg="mod">
            <ac:chgData name="Kevin Bouchard" userId="2fc9e66d-ba45-474f-8a9f-7086b34a7d26" providerId="ADAL" clId="{53572380-99D5-43AC-B21B-A84B0D41D4A2}" dt="2024-01-15T01:13:44.460" v="103"/>
            <ac:grpSpMkLst>
              <pc:docMk/>
              <pc:sldMasterMk cId="159949412" sldId="2147483780"/>
              <pc:sldLayoutMk cId="3282916228" sldId="2147483788"/>
              <ac:grpSpMk id="12" creationId="{00000000-0000-0000-0000-000000000000}"/>
            </ac:grpSpMkLst>
          </pc:grpChg>
        </pc:sldLayoutChg>
        <pc:sldLayoutChg chg="modSp">
          <pc:chgData name="Kevin Bouchard" userId="2fc9e66d-ba45-474f-8a9f-7086b34a7d26" providerId="ADAL" clId="{53572380-99D5-43AC-B21B-A84B0D41D4A2}" dt="2024-01-15T01:13:44.460" v="103"/>
          <pc:sldLayoutMkLst>
            <pc:docMk/>
            <pc:sldMasterMk cId="159949412" sldId="2147483780"/>
            <pc:sldLayoutMk cId="4206183302" sldId="2147483789"/>
          </pc:sldLayoutMkLst>
          <pc:spChg chg="mod">
            <ac:chgData name="Kevin Bouchard" userId="2fc9e66d-ba45-474f-8a9f-7086b34a7d26" providerId="ADAL" clId="{53572380-99D5-43AC-B21B-A84B0D41D4A2}" dt="2024-01-15T01:13:44.460" v="103"/>
            <ac:spMkLst>
              <pc:docMk/>
              <pc:sldMasterMk cId="159949412" sldId="2147483780"/>
              <pc:sldLayoutMk cId="4206183302" sldId="2147483789"/>
              <ac:spMk id="2"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4206183302" sldId="2147483789"/>
              <ac:spMk id="3"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4206183302" sldId="2147483789"/>
              <ac:spMk id="4"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4206183302" sldId="2147483789"/>
              <ac:spMk id="11"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4206183302" sldId="2147483789"/>
              <ac:spMk id="13"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4206183302" sldId="2147483789"/>
              <ac:spMk id="14" creationId="{00000000-0000-0000-0000-000000000000}"/>
            </ac:spMkLst>
          </pc:spChg>
          <pc:grpChg chg="mod">
            <ac:chgData name="Kevin Bouchard" userId="2fc9e66d-ba45-474f-8a9f-7086b34a7d26" providerId="ADAL" clId="{53572380-99D5-43AC-B21B-A84B0D41D4A2}" dt="2024-01-15T01:13:44.460" v="103"/>
            <ac:grpSpMkLst>
              <pc:docMk/>
              <pc:sldMasterMk cId="159949412" sldId="2147483780"/>
              <pc:sldLayoutMk cId="4206183302" sldId="2147483789"/>
              <ac:grpSpMk id="12" creationId="{00000000-0000-0000-0000-000000000000}"/>
            </ac:grpSpMkLst>
          </pc:grpChg>
        </pc:sldLayoutChg>
        <pc:sldLayoutChg chg="modSp">
          <pc:chgData name="Kevin Bouchard" userId="2fc9e66d-ba45-474f-8a9f-7086b34a7d26" providerId="ADAL" clId="{53572380-99D5-43AC-B21B-A84B0D41D4A2}" dt="2024-01-15T01:13:44.460" v="103"/>
          <pc:sldLayoutMkLst>
            <pc:docMk/>
            <pc:sldMasterMk cId="159949412" sldId="2147483780"/>
            <pc:sldLayoutMk cId="82966292" sldId="2147483791"/>
          </pc:sldLayoutMkLst>
          <pc:spChg chg="mod">
            <ac:chgData name="Kevin Bouchard" userId="2fc9e66d-ba45-474f-8a9f-7086b34a7d26" providerId="ADAL" clId="{53572380-99D5-43AC-B21B-A84B0D41D4A2}" dt="2024-01-15T01:13:44.460" v="103"/>
            <ac:spMkLst>
              <pc:docMk/>
              <pc:sldMasterMk cId="159949412" sldId="2147483780"/>
              <pc:sldLayoutMk cId="82966292" sldId="2147483791"/>
              <ac:spMk id="2"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82966292" sldId="2147483791"/>
              <ac:spMk id="3" creationId="{00000000-0000-0000-0000-000000000000}"/>
            </ac:spMkLst>
          </pc:spChg>
        </pc:sldLayoutChg>
        <pc:sldLayoutChg chg="modSp">
          <pc:chgData name="Kevin Bouchard" userId="2fc9e66d-ba45-474f-8a9f-7086b34a7d26" providerId="ADAL" clId="{53572380-99D5-43AC-B21B-A84B0D41D4A2}" dt="2024-01-15T01:13:44.460" v="103"/>
          <pc:sldLayoutMkLst>
            <pc:docMk/>
            <pc:sldMasterMk cId="159949412" sldId="2147483780"/>
            <pc:sldLayoutMk cId="2839209864" sldId="2147483792"/>
          </pc:sldLayoutMkLst>
          <pc:spChg chg="mod">
            <ac:chgData name="Kevin Bouchard" userId="2fc9e66d-ba45-474f-8a9f-7086b34a7d26" providerId="ADAL" clId="{53572380-99D5-43AC-B21B-A84B0D41D4A2}" dt="2024-01-15T01:13:44.460" v="103"/>
            <ac:spMkLst>
              <pc:docMk/>
              <pc:sldMasterMk cId="159949412" sldId="2147483780"/>
              <pc:sldLayoutMk cId="2839209864" sldId="2147483792"/>
              <ac:spMk id="20"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2839209864" sldId="2147483792"/>
              <ac:spMk id="21" creationId="{00000000-0000-0000-0000-000000000000}"/>
            </ac:spMkLst>
          </pc:spChg>
          <pc:spChg chg="mod">
            <ac:chgData name="Kevin Bouchard" userId="2fc9e66d-ba45-474f-8a9f-7086b34a7d26" providerId="ADAL" clId="{53572380-99D5-43AC-B21B-A84B0D41D4A2}" dt="2024-01-15T01:13:44.460" v="103"/>
            <ac:spMkLst>
              <pc:docMk/>
              <pc:sldMasterMk cId="159949412" sldId="2147483780"/>
              <pc:sldLayoutMk cId="2839209864" sldId="2147483792"/>
              <ac:spMk id="22" creationId="{00000000-0000-0000-0000-000000000000}"/>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48879FC-8630-4444-8E33-3CA5EF316936}"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fr-FR"/>
        </a:p>
      </dgm:t>
    </dgm:pt>
    <dgm:pt modelId="{104F0AA5-177E-4026-943E-06CE8FB9F528}">
      <dgm:prSet phldrT="[Texte]"/>
      <dgm:spPr>
        <a:noFill/>
        <a:ln w="28575">
          <a:solidFill>
            <a:schemeClr val="tx1"/>
          </a:solidFill>
        </a:ln>
      </dgm:spPr>
      <dgm:t>
        <a:bodyPr/>
        <a:lstStyle/>
        <a:p>
          <a:r>
            <a:rPr lang="fr-CA" dirty="0"/>
            <a:t> </a:t>
          </a:r>
          <a:endParaRPr lang="fr-FR" dirty="0"/>
        </a:p>
      </dgm:t>
    </dgm:pt>
    <dgm:pt modelId="{38551ACC-6C7A-4BDC-AA06-E6C7CA1AB963}" type="parTrans" cxnId="{E35CFB49-419B-43A8-98F6-8CA4AB8B82A4}">
      <dgm:prSet/>
      <dgm:spPr/>
      <dgm:t>
        <a:bodyPr/>
        <a:lstStyle/>
        <a:p>
          <a:endParaRPr lang="fr-FR"/>
        </a:p>
      </dgm:t>
    </dgm:pt>
    <dgm:pt modelId="{5DD3E53C-C70C-4784-A7D8-7D5DB792D4F6}" type="sibTrans" cxnId="{E35CFB49-419B-43A8-98F6-8CA4AB8B82A4}">
      <dgm:prSet/>
      <dgm:spPr/>
      <dgm:t>
        <a:bodyPr/>
        <a:lstStyle/>
        <a:p>
          <a:endParaRPr lang="fr-FR"/>
        </a:p>
      </dgm:t>
    </dgm:pt>
    <dgm:pt modelId="{220EB37B-6736-4FFA-8698-8DEEB9F60164}">
      <dgm:prSet phldrT="[Texte]"/>
      <dgm:spPr>
        <a:noFill/>
        <a:ln w="28575">
          <a:solidFill>
            <a:schemeClr val="tx1"/>
          </a:solidFill>
        </a:ln>
      </dgm:spPr>
      <dgm:t>
        <a:bodyPr/>
        <a:lstStyle/>
        <a:p>
          <a:r>
            <a:rPr lang="fr-CA" dirty="0"/>
            <a:t> </a:t>
          </a:r>
          <a:endParaRPr lang="fr-FR" dirty="0"/>
        </a:p>
      </dgm:t>
    </dgm:pt>
    <dgm:pt modelId="{BDCFA999-D263-47DE-B71A-51C3BCF7035F}" type="parTrans" cxnId="{D7B1738D-2135-49DA-8108-E72CD70FAA22}">
      <dgm:prSet/>
      <dgm:spPr/>
      <dgm:t>
        <a:bodyPr/>
        <a:lstStyle/>
        <a:p>
          <a:endParaRPr lang="fr-FR"/>
        </a:p>
      </dgm:t>
    </dgm:pt>
    <dgm:pt modelId="{B3604F7E-8A92-4E9B-966A-83DD1A6A837E}" type="sibTrans" cxnId="{D7B1738D-2135-49DA-8108-E72CD70FAA22}">
      <dgm:prSet/>
      <dgm:spPr/>
      <dgm:t>
        <a:bodyPr/>
        <a:lstStyle/>
        <a:p>
          <a:endParaRPr lang="fr-FR"/>
        </a:p>
      </dgm:t>
    </dgm:pt>
    <dgm:pt modelId="{B86869C8-99FE-4A58-95E3-8A637B5D71CC}">
      <dgm:prSet phldrT="[Texte]"/>
      <dgm:spPr>
        <a:noFill/>
        <a:ln w="28575">
          <a:solidFill>
            <a:schemeClr val="tx1"/>
          </a:solidFill>
        </a:ln>
      </dgm:spPr>
      <dgm:t>
        <a:bodyPr/>
        <a:lstStyle/>
        <a:p>
          <a:r>
            <a:rPr lang="fr-CA" dirty="0"/>
            <a:t> </a:t>
          </a:r>
          <a:endParaRPr lang="fr-FR" dirty="0"/>
        </a:p>
      </dgm:t>
    </dgm:pt>
    <dgm:pt modelId="{29C726E2-5190-4C29-98F3-901FD9DCBDA9}" type="parTrans" cxnId="{EDB777CE-CBA2-4FD4-AC53-DF753C6CF6A5}">
      <dgm:prSet/>
      <dgm:spPr/>
      <dgm:t>
        <a:bodyPr/>
        <a:lstStyle/>
        <a:p>
          <a:endParaRPr lang="fr-FR"/>
        </a:p>
      </dgm:t>
    </dgm:pt>
    <dgm:pt modelId="{4723937E-7100-445C-B2A8-54153708F28B}" type="sibTrans" cxnId="{EDB777CE-CBA2-4FD4-AC53-DF753C6CF6A5}">
      <dgm:prSet/>
      <dgm:spPr/>
      <dgm:t>
        <a:bodyPr/>
        <a:lstStyle/>
        <a:p>
          <a:endParaRPr lang="fr-FR"/>
        </a:p>
      </dgm:t>
    </dgm:pt>
    <dgm:pt modelId="{4C917E5F-F71E-40F2-933D-F4C944335252}">
      <dgm:prSet phldrT="[Texte]"/>
      <dgm:spPr/>
      <dgm:t>
        <a:bodyPr/>
        <a:lstStyle/>
        <a:p>
          <a:r>
            <a:rPr lang="fr-CA" dirty="0"/>
            <a:t> </a:t>
          </a:r>
          <a:endParaRPr lang="fr-FR" dirty="0"/>
        </a:p>
      </dgm:t>
    </dgm:pt>
    <dgm:pt modelId="{AEBA1012-270B-4F97-88C0-C6FAD0000B14}" type="parTrans" cxnId="{3642DC8F-9AC5-4F1D-9D4F-0A0E51549DC8}">
      <dgm:prSet/>
      <dgm:spPr/>
      <dgm:t>
        <a:bodyPr/>
        <a:lstStyle/>
        <a:p>
          <a:endParaRPr lang="fr-FR"/>
        </a:p>
      </dgm:t>
    </dgm:pt>
    <dgm:pt modelId="{2216671C-EDC5-4A95-89BF-804C9568240A}" type="sibTrans" cxnId="{3642DC8F-9AC5-4F1D-9D4F-0A0E51549DC8}">
      <dgm:prSet/>
      <dgm:spPr/>
      <dgm:t>
        <a:bodyPr/>
        <a:lstStyle/>
        <a:p>
          <a:endParaRPr lang="fr-FR"/>
        </a:p>
      </dgm:t>
    </dgm:pt>
    <dgm:pt modelId="{45C906B8-8503-4F86-A153-12E2674C3E3E}" type="pres">
      <dgm:prSet presAssocID="{048879FC-8630-4444-8E33-3CA5EF316936}" presName="Name0" presStyleCnt="0">
        <dgm:presLayoutVars>
          <dgm:chMax val="4"/>
          <dgm:resizeHandles val="exact"/>
        </dgm:presLayoutVars>
      </dgm:prSet>
      <dgm:spPr/>
    </dgm:pt>
    <dgm:pt modelId="{72F987CE-1CAA-46ED-906D-3518B7990F28}" type="pres">
      <dgm:prSet presAssocID="{048879FC-8630-4444-8E33-3CA5EF316936}" presName="ellipse" presStyleLbl="trBgShp" presStyleIdx="0" presStyleCnt="1" custScaleX="198584" custScaleY="129239" custLinFactNeighborY="-13148"/>
      <dgm:spPr/>
    </dgm:pt>
    <dgm:pt modelId="{B4650398-6C3D-4871-8FE2-DB977800E2E8}" type="pres">
      <dgm:prSet presAssocID="{048879FC-8630-4444-8E33-3CA5EF316936}" presName="arrow1" presStyleLbl="fgShp" presStyleIdx="0" presStyleCnt="1" custLinFactY="7463" custLinFactNeighborY="100000"/>
      <dgm:spPr/>
    </dgm:pt>
    <dgm:pt modelId="{94799BD7-1C4A-4410-AC2A-FB620BCD75B9}" type="pres">
      <dgm:prSet presAssocID="{048879FC-8630-4444-8E33-3CA5EF316936}" presName="rectangle" presStyleLbl="revTx" presStyleIdx="0" presStyleCnt="1">
        <dgm:presLayoutVars>
          <dgm:bulletEnabled val="1"/>
        </dgm:presLayoutVars>
      </dgm:prSet>
      <dgm:spPr/>
    </dgm:pt>
    <dgm:pt modelId="{5309C20D-5961-41A3-AB3E-E363CBA1ADB9}" type="pres">
      <dgm:prSet presAssocID="{220EB37B-6736-4FFA-8698-8DEEB9F60164}" presName="item1" presStyleLbl="node1" presStyleIdx="0" presStyleCnt="3" custScaleX="172170" custScaleY="165398" custLinFactNeighborX="-24038" custLinFactNeighborY="681">
        <dgm:presLayoutVars>
          <dgm:bulletEnabled val="1"/>
        </dgm:presLayoutVars>
      </dgm:prSet>
      <dgm:spPr/>
    </dgm:pt>
    <dgm:pt modelId="{653DD15B-037F-4AA3-A7F4-B67581BE4A89}" type="pres">
      <dgm:prSet presAssocID="{B86869C8-99FE-4A58-95E3-8A637B5D71CC}" presName="item2" presStyleLbl="node1" presStyleIdx="1" presStyleCnt="3" custScaleX="173404" custScaleY="166821" custLinFactNeighborX="-67924" custLinFactNeighborY="-19812">
        <dgm:presLayoutVars>
          <dgm:bulletEnabled val="1"/>
        </dgm:presLayoutVars>
      </dgm:prSet>
      <dgm:spPr/>
    </dgm:pt>
    <dgm:pt modelId="{50AD7D71-DEB7-438D-B0F3-89A7B8FE2E0D}" type="pres">
      <dgm:prSet presAssocID="{4C917E5F-F71E-40F2-933D-F4C944335252}" presName="item3" presStyleLbl="node1" presStyleIdx="2" presStyleCnt="3" custScaleX="159914" custScaleY="160284" custLinFactNeighborX="75002" custLinFactNeighborY="8138">
        <dgm:presLayoutVars>
          <dgm:bulletEnabled val="1"/>
        </dgm:presLayoutVars>
      </dgm:prSet>
      <dgm:spPr/>
    </dgm:pt>
    <dgm:pt modelId="{311022D7-28A4-4DDC-9181-3FEC3005386C}" type="pres">
      <dgm:prSet presAssocID="{048879FC-8630-4444-8E33-3CA5EF316936}" presName="funnel" presStyleLbl="trAlignAcc1" presStyleIdx="0" presStyleCnt="1" custScaleX="192364" custScaleY="126514"/>
      <dgm:spPr/>
    </dgm:pt>
  </dgm:ptLst>
  <dgm:cxnLst>
    <dgm:cxn modelId="{C86A7A20-10EF-448D-8A17-57E3A2098E06}" type="presOf" srcId="{4C917E5F-F71E-40F2-933D-F4C944335252}" destId="{94799BD7-1C4A-4410-AC2A-FB620BCD75B9}" srcOrd="0" destOrd="0" presId="urn:microsoft.com/office/officeart/2005/8/layout/funnel1"/>
    <dgm:cxn modelId="{D319605B-EF0E-425C-B01E-C67D788C213B}" type="presOf" srcId="{B86869C8-99FE-4A58-95E3-8A637B5D71CC}" destId="{5309C20D-5961-41A3-AB3E-E363CBA1ADB9}" srcOrd="0" destOrd="0" presId="urn:microsoft.com/office/officeart/2005/8/layout/funnel1"/>
    <dgm:cxn modelId="{2E8FF363-BB25-4619-B050-B75D064FFC7C}" type="presOf" srcId="{220EB37B-6736-4FFA-8698-8DEEB9F60164}" destId="{653DD15B-037F-4AA3-A7F4-B67581BE4A89}" srcOrd="0" destOrd="0" presId="urn:microsoft.com/office/officeart/2005/8/layout/funnel1"/>
    <dgm:cxn modelId="{E35CFB49-419B-43A8-98F6-8CA4AB8B82A4}" srcId="{048879FC-8630-4444-8E33-3CA5EF316936}" destId="{104F0AA5-177E-4026-943E-06CE8FB9F528}" srcOrd="0" destOrd="0" parTransId="{38551ACC-6C7A-4BDC-AA06-E6C7CA1AB963}" sibTransId="{5DD3E53C-C70C-4784-A7D8-7D5DB792D4F6}"/>
    <dgm:cxn modelId="{D7B1738D-2135-49DA-8108-E72CD70FAA22}" srcId="{048879FC-8630-4444-8E33-3CA5EF316936}" destId="{220EB37B-6736-4FFA-8698-8DEEB9F60164}" srcOrd="1" destOrd="0" parTransId="{BDCFA999-D263-47DE-B71A-51C3BCF7035F}" sibTransId="{B3604F7E-8A92-4E9B-966A-83DD1A6A837E}"/>
    <dgm:cxn modelId="{3642DC8F-9AC5-4F1D-9D4F-0A0E51549DC8}" srcId="{048879FC-8630-4444-8E33-3CA5EF316936}" destId="{4C917E5F-F71E-40F2-933D-F4C944335252}" srcOrd="3" destOrd="0" parTransId="{AEBA1012-270B-4F97-88C0-C6FAD0000B14}" sibTransId="{2216671C-EDC5-4A95-89BF-804C9568240A}"/>
    <dgm:cxn modelId="{7AD982C9-D188-457C-A45B-94DBA1965775}" type="presOf" srcId="{048879FC-8630-4444-8E33-3CA5EF316936}" destId="{45C906B8-8503-4F86-A153-12E2674C3E3E}" srcOrd="0" destOrd="0" presId="urn:microsoft.com/office/officeart/2005/8/layout/funnel1"/>
    <dgm:cxn modelId="{EDB777CE-CBA2-4FD4-AC53-DF753C6CF6A5}" srcId="{048879FC-8630-4444-8E33-3CA5EF316936}" destId="{B86869C8-99FE-4A58-95E3-8A637B5D71CC}" srcOrd="2" destOrd="0" parTransId="{29C726E2-5190-4C29-98F3-901FD9DCBDA9}" sibTransId="{4723937E-7100-445C-B2A8-54153708F28B}"/>
    <dgm:cxn modelId="{EA61B1D7-DD9B-432F-B523-52C8C1994A64}" type="presOf" srcId="{104F0AA5-177E-4026-943E-06CE8FB9F528}" destId="{50AD7D71-DEB7-438D-B0F3-89A7B8FE2E0D}" srcOrd="0" destOrd="0" presId="urn:microsoft.com/office/officeart/2005/8/layout/funnel1"/>
    <dgm:cxn modelId="{C2A81DA3-D903-4E2D-9226-3FC6DD09E18D}" type="presParOf" srcId="{45C906B8-8503-4F86-A153-12E2674C3E3E}" destId="{72F987CE-1CAA-46ED-906D-3518B7990F28}" srcOrd="0" destOrd="0" presId="urn:microsoft.com/office/officeart/2005/8/layout/funnel1"/>
    <dgm:cxn modelId="{C391DC5D-2F3F-4F55-8173-F34EA60FE41E}" type="presParOf" srcId="{45C906B8-8503-4F86-A153-12E2674C3E3E}" destId="{B4650398-6C3D-4871-8FE2-DB977800E2E8}" srcOrd="1" destOrd="0" presId="urn:microsoft.com/office/officeart/2005/8/layout/funnel1"/>
    <dgm:cxn modelId="{DBC012B6-498C-4D92-A80F-5FC015DED4D9}" type="presParOf" srcId="{45C906B8-8503-4F86-A153-12E2674C3E3E}" destId="{94799BD7-1C4A-4410-AC2A-FB620BCD75B9}" srcOrd="2" destOrd="0" presId="urn:microsoft.com/office/officeart/2005/8/layout/funnel1"/>
    <dgm:cxn modelId="{4D388151-A1E8-41EF-850C-31B27382C872}" type="presParOf" srcId="{45C906B8-8503-4F86-A153-12E2674C3E3E}" destId="{5309C20D-5961-41A3-AB3E-E363CBA1ADB9}" srcOrd="3" destOrd="0" presId="urn:microsoft.com/office/officeart/2005/8/layout/funnel1"/>
    <dgm:cxn modelId="{40CD0E60-9B63-4C0D-9D67-BA5597256FA9}" type="presParOf" srcId="{45C906B8-8503-4F86-A153-12E2674C3E3E}" destId="{653DD15B-037F-4AA3-A7F4-B67581BE4A89}" srcOrd="4" destOrd="0" presId="urn:microsoft.com/office/officeart/2005/8/layout/funnel1"/>
    <dgm:cxn modelId="{DA5F49BA-3FCF-4E90-B232-1919CBF121F1}" type="presParOf" srcId="{45C906B8-8503-4F86-A153-12E2674C3E3E}" destId="{50AD7D71-DEB7-438D-B0F3-89A7B8FE2E0D}" srcOrd="5" destOrd="0" presId="urn:microsoft.com/office/officeart/2005/8/layout/funnel1"/>
    <dgm:cxn modelId="{0A454199-D98B-4ABF-A206-ADA3A4B016DB}" type="presParOf" srcId="{45C906B8-8503-4F86-A153-12E2674C3E3E}" destId="{311022D7-28A4-4DDC-9181-3FEC3005386C}" srcOrd="6" destOrd="0" presId="urn:microsoft.com/office/officeart/2005/8/layout/funnel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F987CE-1CAA-46ED-906D-3518B7990F28}">
      <dsp:nvSpPr>
        <dsp:cNvPr id="0" name=""/>
        <dsp:cNvSpPr/>
      </dsp:nvSpPr>
      <dsp:spPr>
        <a:xfrm>
          <a:off x="693159" y="21098"/>
          <a:ext cx="3641957" cy="823137"/>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650398-6C3D-4871-8FE2-DB977800E2E8}">
      <dsp:nvSpPr>
        <dsp:cNvPr id="0" name=""/>
        <dsp:cNvSpPr/>
      </dsp:nvSpPr>
      <dsp:spPr>
        <a:xfrm>
          <a:off x="2339271" y="2001976"/>
          <a:ext cx="355419" cy="227468"/>
        </a:xfrm>
        <a:prstGeom prst="down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4799BD7-1C4A-4410-AC2A-FB620BCD75B9}">
      <dsp:nvSpPr>
        <dsp:cNvPr id="0" name=""/>
        <dsp:cNvSpPr/>
      </dsp:nvSpPr>
      <dsp:spPr>
        <a:xfrm>
          <a:off x="1663975" y="1939507"/>
          <a:ext cx="1706012" cy="42650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666750">
            <a:lnSpc>
              <a:spcPct val="90000"/>
            </a:lnSpc>
            <a:spcBef>
              <a:spcPct val="0"/>
            </a:spcBef>
            <a:spcAft>
              <a:spcPct val="35000"/>
            </a:spcAft>
            <a:buNone/>
          </a:pPr>
          <a:r>
            <a:rPr lang="fr-CA" sz="1500" kern="1200" dirty="0"/>
            <a:t> </a:t>
          </a:r>
          <a:endParaRPr lang="fr-FR" sz="1500" kern="1200" dirty="0"/>
        </a:p>
      </dsp:txBody>
      <dsp:txXfrm>
        <a:off x="1663975" y="1939507"/>
        <a:ext cx="1706012" cy="426503"/>
      </dsp:txXfrm>
    </dsp:sp>
    <dsp:sp modelId="{5309C20D-5961-41A3-AB3E-E363CBA1ADB9}">
      <dsp:nvSpPr>
        <dsp:cNvPr id="0" name=""/>
        <dsp:cNvSpPr/>
      </dsp:nvSpPr>
      <dsp:spPr>
        <a:xfrm>
          <a:off x="1879283" y="679217"/>
          <a:ext cx="1101465" cy="1058141"/>
        </a:xfrm>
        <a:prstGeom prst="ellipse">
          <a:avLst/>
        </a:prstGeom>
        <a:noFill/>
        <a:ln w="285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fr-CA" sz="4400" kern="1200" dirty="0"/>
            <a:t> </a:t>
          </a:r>
          <a:endParaRPr lang="fr-FR" sz="4400" kern="1200" dirty="0"/>
        </a:p>
      </dsp:txBody>
      <dsp:txXfrm>
        <a:off x="2040589" y="834178"/>
        <a:ext cx="778853" cy="748219"/>
      </dsp:txXfrm>
    </dsp:sp>
    <dsp:sp modelId="{653DD15B-037F-4AA3-A7F4-B67581BE4A89}">
      <dsp:nvSpPr>
        <dsp:cNvPr id="0" name=""/>
        <dsp:cNvSpPr/>
      </dsp:nvSpPr>
      <dsp:spPr>
        <a:xfrm>
          <a:off x="1136793" y="63602"/>
          <a:ext cx="1109360" cy="1067245"/>
        </a:xfrm>
        <a:prstGeom prst="ellipse">
          <a:avLst/>
        </a:prstGeom>
        <a:noFill/>
        <a:ln w="285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880" tIns="55880" rIns="55880" bIns="55880" numCol="1" spcCol="1270" anchor="ctr" anchorCtr="0">
          <a:noAutofit/>
        </a:bodyPr>
        <a:lstStyle/>
        <a:p>
          <a:pPr marL="0" lvl="0" indent="0" algn="ctr" defTabSz="1955800">
            <a:lnSpc>
              <a:spcPct val="90000"/>
            </a:lnSpc>
            <a:spcBef>
              <a:spcPct val="0"/>
            </a:spcBef>
            <a:spcAft>
              <a:spcPct val="35000"/>
            </a:spcAft>
            <a:buNone/>
          </a:pPr>
          <a:r>
            <a:rPr lang="fr-CA" sz="4400" kern="1200" dirty="0"/>
            <a:t> </a:t>
          </a:r>
          <a:endParaRPr lang="fr-FR" sz="4400" kern="1200" dirty="0"/>
        </a:p>
      </dsp:txBody>
      <dsp:txXfrm>
        <a:off x="1299255" y="219896"/>
        <a:ext cx="784436" cy="754657"/>
      </dsp:txXfrm>
    </dsp:sp>
    <dsp:sp modelId="{50AD7D71-DEB7-438D-B0F3-89A7B8FE2E0D}">
      <dsp:nvSpPr>
        <dsp:cNvPr id="0" name=""/>
        <dsp:cNvSpPr/>
      </dsp:nvSpPr>
      <dsp:spPr>
        <a:xfrm>
          <a:off x="2748291" y="108646"/>
          <a:ext cx="1023057" cy="1025424"/>
        </a:xfrm>
        <a:prstGeom prst="ellipse">
          <a:avLst/>
        </a:prstGeom>
        <a:noFill/>
        <a:ln w="28575" cap="flat" cmpd="sng" algn="ctr">
          <a:solidFill>
            <a:schemeClr val="tx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4610" tIns="54610" rIns="54610" bIns="54610" numCol="1" spcCol="1270" anchor="ctr" anchorCtr="0">
          <a:noAutofit/>
        </a:bodyPr>
        <a:lstStyle/>
        <a:p>
          <a:pPr marL="0" lvl="0" indent="0" algn="ctr" defTabSz="1911350">
            <a:lnSpc>
              <a:spcPct val="90000"/>
            </a:lnSpc>
            <a:spcBef>
              <a:spcPct val="0"/>
            </a:spcBef>
            <a:spcAft>
              <a:spcPct val="35000"/>
            </a:spcAft>
            <a:buNone/>
          </a:pPr>
          <a:r>
            <a:rPr lang="fr-CA" sz="4300" kern="1200" dirty="0"/>
            <a:t> </a:t>
          </a:r>
          <a:endParaRPr lang="fr-FR" sz="4300" kern="1200" dirty="0"/>
        </a:p>
      </dsp:txBody>
      <dsp:txXfrm>
        <a:off x="2898114" y="258816"/>
        <a:ext cx="723411" cy="725084"/>
      </dsp:txXfrm>
    </dsp:sp>
    <dsp:sp modelId="{311022D7-28A4-4DDC-9181-3FEC3005386C}">
      <dsp:nvSpPr>
        <dsp:cNvPr id="0" name=""/>
        <dsp:cNvSpPr/>
      </dsp:nvSpPr>
      <dsp:spPr>
        <a:xfrm>
          <a:off x="602625" y="-91327"/>
          <a:ext cx="3828712" cy="2014454"/>
        </a:xfrm>
        <a:prstGeom prst="funnel">
          <a:avLst/>
        </a:prstGeom>
        <a:solidFill>
          <a:schemeClr val="lt1">
            <a:alpha val="40000"/>
            <a:hueOff val="0"/>
            <a:satOff val="0"/>
            <a:lumOff val="0"/>
            <a:alphaOff val="0"/>
          </a:schemeClr>
        </a:solidFill>
        <a:ln w="635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3:48:48.337"/>
    </inkml:context>
    <inkml:brush xml:id="br0">
      <inkml:brushProperty name="width" value="0.05" units="cm"/>
      <inkml:brushProperty name="height" value="0.05" units="cm"/>
    </inkml:brush>
  </inkml:definitions>
  <inkml:trace contextRef="#ctx0" brushRef="#br0">1 13 24575,'33'-9'0,"29"5"0,115 6 0,-77 8 0,-63-5 0,59 2 0,84 4 0,-91-3 0,191 12 0,-37-11 0,-108-5 0,-14-1 0,142 8 0,-25-1-569,246-17 0,-316 2 453,33-3-249,121-2-1018,-231 11 918,141 17 0,-107 0 161,182 17-614,-252-32 918,51 3 0,108 17 0,-138-13 685,120 4 0,76-13 1491,-119-3-1685,72-11 626,89-13-1117,-216 22 0,119 8 0,80 4 0,59 5 0,-226-5 0,184-9 0,-219-3 0,126-3 0,178 19 0,-344-10 0,92 14 0,-41-3 0,458 9 0,-263-10 0,-205-12 0,302-9 0,-10 5 0,-217 5 0,-92-1 0,75 0 0,177 18 0,-201-8-340,150-5 1,-235-5-347,-35 0-6140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3:48:51.203"/>
    </inkml:context>
    <inkml:brush xml:id="br0">
      <inkml:brushProperty name="width" value="0.05" units="cm"/>
      <inkml:brushProperty name="height" value="0.05" units="cm"/>
    </inkml:brush>
  </inkml:definitions>
  <inkml:trace contextRef="#ctx0" brushRef="#br0">1 21 24575,'0'-1'0,"0"0"0,1 1 0,-1-1 0,0 1 0,1-1 0,-1 1 0,0-1 0,2 1 0,-2-1 0,1 1 0,-1-1 0,1 1 0,0 0 0,-1-1 0,1 1 0,-1 0 0,1-1 0,1 1 0,-2 0 0,1 0 0,0-1 0,-1 1 0,1 0 0,0 0 0,-1 0 0,2 0 0,0 0 0,29-2 0,-24 2 0,3-1 0,51-3 0,0 1 0,-1 3 0,113 11 0,106 20 0,-187-22 0,89 4 0,38-8 0,147 0 0,-200-10 0,138 0 0,-227 7 0,148 21 0,-150-13 0,116 1 0,1 0 0,242 5 0,-216-14 0,-99 9 0,-77-6 0,56 1 0,-50-6 0,2 2 0,-2 1 0,55 10 0,9 10 0,-16-4 0,175 18 0,-54-10 0,-151-16 0,127 7 0,70-8 0,-165-5 0,61 1 0,-126-6 0,243 8 0,-208-4 0,97-4 0,-63-2 0,186-6 0,-236 5 0,0 2 0,0 1 0,0 3 0,0 1 0,98 20 0,9 4 0,-69-14 0,-54-10 0,-1-1 0,2-2 0,51-3 0,-7 0 0,114-8 0,8-1 0,-64-1 0,28 14 0,193-3 0,-98-18 0,-209 14 0,233-2 0,-94 5 0,-109-3 0,48 0 0,213-7 0,-327 12 0,-1-2 0,1 0 0,20-5 0,-20 4 0,0 0 0,0 1 0,20-1 0,133-7 0,4-1 0,336 11 0,-497 1 0,0 0 0,0 1 0,24 5 0,-24-4 0,0 0 0,0-1 0,26 2 0,268-5-1365,-295 1-5461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3:48:54.028"/>
    </inkml:context>
    <inkml:brush xml:id="br0">
      <inkml:brushProperty name="width" value="0.05" units="cm"/>
      <inkml:brushProperty name="height" value="0.05" units="cm"/>
    </inkml:brush>
  </inkml:definitions>
  <inkml:trace contextRef="#ctx0" brushRef="#br0">1 328 24575,'312'12'0,"-71"-1"0,292 33 0,-470-38 0,81-3 0,-79-2 0,66 6 0,-104-4 0,37 6 0,1-4 0,101-1 0,295-3 0,-9 11 0,-249-1 0,49-8 0,-135-5 0,85-5 0,-88 2 0,120-5 0,-112-1 0,-78 6 0,60-1 0,-75 5 0,-1-1 0,2-1 0,27-7 0,-27 4 0,1 2 0,41-2 0,76 1 0,45-1 0,-8 0-2544,356-51-1,-392 39 3799,-77 11 25,-1-2-1,92-24 0,-99 16-1278,165-43 0,135-12 0,-315 63 0,49-3 0,-18 3 0,-54 4 0,47-14 0,-55 14 0,-1 0 0,0 1 0,1 0 0,0 1 0,-1 1 0,22-1 0,45-2 0,-1 0 0,-46 5 0,-14-1 0,1 1 0,-2 1 0,2 1 0,-1 0 0,43 11 0,-21-1 0,-1-1 0,58 6 0,140 23 0,-10-2 0,-169-32 0,109-2 0,-2-1 0,-133-1 0,164 18 0,56 22 0,-186-34 0,141 1 0,-167-8 0,54 8 0,-55-3 0,62-1 0,-88-5 0,3 0 0,0 0 0,0-1 0,1-1 0,40-9 0,-43 7 0,-1 1 0,1 1 0,-1 0 0,30 1 0,-24 1 0,-1-1 0,31-4 0,-20 0 0,0 2 0,64 2 0,14-2 0,-67-2 0,38-1 0,103 6 0,108 1 0,-160 9 0,35 1 0,-134-11 0,41 4 0,-64-3 0,1 1 0,-1 1 0,1 0 0,-1 0 0,0 1 0,20 9 0,-28-11-136,1 0-1,1-1 1,0 1-1,-1-1 1,1 0-1,-1 0 1,1 0-1,-1 0 0,10-1 1,-3 0-6690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3:48:56.862"/>
    </inkml:context>
    <inkml:brush xml:id="br0">
      <inkml:brushProperty name="width" value="0.05" units="cm"/>
      <inkml:brushProperty name="height" value="0.05" units="cm"/>
    </inkml:brush>
  </inkml:definitions>
  <inkml:trace contextRef="#ctx0" brushRef="#br0">502 1 24575,'0'33'0,"9"395"0,-3-336 0,-10 117 0,-2-171 0,-21 65 0,5-28 0,-31 105 0,34-123 0,5-13 0,-3-1 0,-1 0 0,-36 57 0,-13 25 0,-6 10 0,65-123 0,0 0 0,1 1 0,1-1 0,2 1 0,-1 0 0,0 1 0,2-1 0,0 0 0,2 1 0,0-1 0,0 18 0,1-22 0,-1-1 0,-2 0 0,2 0 0,-1 0 0,-2 0 0,1-1 0,-1 1 0,1-1 0,-7 8 0,4-5 0,0 0 0,2 1 0,-1-1 0,-5 15 0,4 6 0,2 0 0,-1 49 0,-7 17 0,11-29 0,2 71 0,5-97 0,1 34 0,6 55 0,-14-48 0,2 91 0,12-34 0,-1-34 0,2 51 0,-13-135-1365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3:49:02.928"/>
    </inkml:context>
    <inkml:brush xml:id="br0">
      <inkml:brushProperty name="width" value="0.05" units="cm"/>
      <inkml:brushProperty name="height" value="0.05" units="cm"/>
    </inkml:brush>
  </inkml:definitions>
  <inkml:trace contextRef="#ctx0" brushRef="#br0">939 1 24575,'0'4'0,"-1"1"0,0-1 0,1 0 0,-1 0 0,-2 1 0,2-1 0,-1 0 0,1 0 0,-7 6 0,-28 36 0,5-9 0,-79 137 0,102-154 0,0 0 0,1 0 0,1 1 0,2 0 0,1 0 0,-2 29 0,-9 49 0,-4-36 0,-2-1 0,-32 62 0,-15 68-331,19-50-83,0-14 281,-149 365 116,161-400 287,-28 141-1,-5 16 87,59-215-356,2 1 0,2 1 0,2-1 0,3 73 0,0-97 0,0 0 0,-2 0 0,1 0 0,-1 0 0,-7 13 0,5-14 0,2 1 0,-1 0 0,1 0 0,-1 24 0,3 19 0,3 64 0,4-82 0,1 24 0,-5-40-29,-1 0-1,12 39 1,-6-30-1248,-6-22-5549</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4-05T13:49:05.240"/>
    </inkml:context>
    <inkml:brush xml:id="br0">
      <inkml:brushProperty name="width" value="0.05" units="cm"/>
      <inkml:brushProperty name="height" value="0.05" units="cm"/>
    </inkml:brush>
  </inkml:definitions>
  <inkml:trace contextRef="#ctx0" brushRef="#br0">1053 0 24575,'-6'2'0,"0"0"0,1 1 0,1-1 0,-2 1 0,1 0 0,0 0 0,0 0 0,1 1 0,0-1 0,1 1 0,-2 0 0,1 0 0,1 0 0,0 0 0,-4 6 0,3-3 0,-1 0 0,0 0 0,-10 9 0,9-10 0,1 0 0,0 0 0,1 0 0,-1 1 0,-3 6 0,2 1 0,-1 0 0,-2 0 0,1-1 0,-18 20 0,1-1 0,-41 71 0,50-73 0,-3-1 0,-1 0 0,-37 41 0,30-42 0,2 2 0,1 0 0,2 2 0,-28 52 0,-60 99 0,25-45 0,60-90 0,3 1 0,-25 88 0,-22 105 0,44-113 0,14-50 0,-6-15 0,9-34 0,-4 35 0,0 45 0,10-67 0,3-30 0,-2-1 0,0 1 0,-5 19 0,-4 11 0,7-25 0,-2-1 0,-8 20 0,7-22 0,1 1 0,1-1 0,0 1 0,2 0 0,-2 28 0,4-6 0,10 48 0,-8-52 0,-1-1 0,-8 58 0,0 16 0,7 196 0,1-295-124,2-1 0,-1 0 0,0 0 0,1 0 0,0 0 0,1 0-1,-1 0 1,2-1 0,0 1 0,7 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6F320B-1789-46EA-8EE9-E625E969702D}" type="datetimeFigureOut">
              <a:rPr lang="fr-FR" smtClean="0"/>
              <a:t>31/01/2024</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A81695-97AA-4E63-A146-BD82C8637C94}" type="slidenum">
              <a:rPr lang="fr-FR" smtClean="0"/>
              <a:t>‹#›</a:t>
            </a:fld>
            <a:endParaRPr lang="fr-FR"/>
          </a:p>
        </p:txBody>
      </p:sp>
    </p:spTree>
    <p:extLst>
      <p:ext uri="{BB962C8B-B14F-4D97-AF65-F5344CB8AC3E}">
        <p14:creationId xmlns:p14="http://schemas.microsoft.com/office/powerpoint/2010/main" val="36909631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67A81695-97AA-4E63-A146-BD82C8637C94}" type="slidenum">
              <a:rPr lang="fr-FR" smtClean="0"/>
              <a:t>1</a:t>
            </a:fld>
            <a:endParaRPr lang="fr-FR"/>
          </a:p>
        </p:txBody>
      </p:sp>
    </p:spTree>
    <p:extLst>
      <p:ext uri="{BB962C8B-B14F-4D97-AF65-F5344CB8AC3E}">
        <p14:creationId xmlns:p14="http://schemas.microsoft.com/office/powerpoint/2010/main" val="1642445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a:t>Mélanger nos données (dire que la plupart des méthodes de </a:t>
            </a:r>
            <a:r>
              <a:rPr lang="fr-CA" dirty="0" err="1"/>
              <a:t>Scikit</a:t>
            </a:r>
            <a:r>
              <a:rPr lang="fr-CA" dirty="0"/>
              <a:t> s’en charge par défaut!)</a:t>
            </a:r>
          </a:p>
          <a:p>
            <a:pPr marL="0" lvl="0" indent="0" algn="l" rtl="0">
              <a:spcBef>
                <a:spcPts val="0"/>
              </a:spcBef>
              <a:spcAft>
                <a:spcPts val="0"/>
              </a:spcAft>
              <a:buNone/>
            </a:pPr>
            <a:r>
              <a:rPr lang="fr-CA" dirty="0"/>
              <a:t>Autrement c’est très </a:t>
            </a:r>
            <a:r>
              <a:rPr lang="fr-CA" dirty="0" err="1"/>
              <a:t>très</a:t>
            </a:r>
            <a:r>
              <a:rPr lang="fr-CA" dirty="0"/>
              <a:t> important!!!!</a:t>
            </a:r>
            <a:endParaRPr dirty="0"/>
          </a:p>
        </p:txBody>
      </p:sp>
    </p:spTree>
    <p:extLst>
      <p:ext uri="{BB962C8B-B14F-4D97-AF65-F5344CB8AC3E}">
        <p14:creationId xmlns:p14="http://schemas.microsoft.com/office/powerpoint/2010/main" val="3543709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CA" dirty="0"/>
              <a:t>Dire: K-</a:t>
            </a:r>
            <a:r>
              <a:rPr lang="fr-CA" dirty="0" err="1"/>
              <a:t>Means</a:t>
            </a:r>
            <a:r>
              <a:rPr lang="fr-CA" dirty="0"/>
              <a:t>, SVM, NN mais d’autres non! -&gt;</a:t>
            </a:r>
            <a:r>
              <a:rPr lang="fr-CA" dirty="0" err="1"/>
              <a:t>Decision</a:t>
            </a:r>
            <a:r>
              <a:rPr lang="fr-CA" dirty="0"/>
              <a:t> </a:t>
            </a:r>
            <a:r>
              <a:rPr lang="fr-CA" dirty="0" err="1"/>
              <a:t>Tree</a:t>
            </a:r>
            <a:endParaRPr lang="fr-CA" dirty="0"/>
          </a:p>
        </p:txBody>
      </p:sp>
    </p:spTree>
    <p:extLst>
      <p:ext uri="{BB962C8B-B14F-4D97-AF65-F5344CB8AC3E}">
        <p14:creationId xmlns:p14="http://schemas.microsoft.com/office/powerpoint/2010/main" val="260955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CA" dirty="0"/>
              <a:t>Exercice!!!</a:t>
            </a:r>
          </a:p>
        </p:txBody>
      </p:sp>
      <p:sp>
        <p:nvSpPr>
          <p:cNvPr id="4" name="Slide Number Placeholder 3"/>
          <p:cNvSpPr>
            <a:spLocks noGrp="1"/>
          </p:cNvSpPr>
          <p:nvPr>
            <p:ph type="sldNum" sz="quarter" idx="5"/>
          </p:nvPr>
        </p:nvSpPr>
        <p:spPr/>
        <p:txBody>
          <a:bodyPr/>
          <a:lstStyle/>
          <a:p>
            <a:fld id="{67A81695-97AA-4E63-A146-BD82C8637C94}" type="slidenum">
              <a:rPr lang="fr-FR" smtClean="0"/>
              <a:t>21</a:t>
            </a:fld>
            <a:endParaRPr lang="fr-FR"/>
          </a:p>
        </p:txBody>
      </p:sp>
    </p:spTree>
    <p:extLst>
      <p:ext uri="{BB962C8B-B14F-4D97-AF65-F5344CB8AC3E}">
        <p14:creationId xmlns:p14="http://schemas.microsoft.com/office/powerpoint/2010/main" val="2683433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2446994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CA" dirty="0" err="1"/>
              <a:t>PowerTransformer</a:t>
            </a:r>
            <a:r>
              <a:rPr lang="fr-CA" dirty="0"/>
              <a:t>-&gt;techniques avancées pour mapper à une distribution Gaussienne</a:t>
            </a:r>
          </a:p>
          <a:p>
            <a:r>
              <a:rPr lang="fr-CA" dirty="0"/>
              <a:t>Quantile-&gt;</a:t>
            </a:r>
            <a:r>
              <a:rPr lang="fr-CA" dirty="0" err="1"/>
              <a:t>uniform</a:t>
            </a:r>
            <a:r>
              <a:rPr lang="fr-CA" dirty="0"/>
              <a:t> ou Gaussien</a:t>
            </a:r>
          </a:p>
          <a:p>
            <a:endParaRPr lang="fr-CA" dirty="0"/>
          </a:p>
        </p:txBody>
      </p:sp>
    </p:spTree>
    <p:extLst>
      <p:ext uri="{BB962C8B-B14F-4D97-AF65-F5344CB8AC3E}">
        <p14:creationId xmlns:p14="http://schemas.microsoft.com/office/powerpoint/2010/main" val="70335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CA" dirty="0"/>
              <a:t>Show a bit</a:t>
            </a:r>
          </a:p>
        </p:txBody>
      </p:sp>
    </p:spTree>
    <p:extLst>
      <p:ext uri="{BB962C8B-B14F-4D97-AF65-F5344CB8AC3E}">
        <p14:creationId xmlns:p14="http://schemas.microsoft.com/office/powerpoint/2010/main" val="946835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257288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457200" marR="0" lvl="0" indent="-317500" algn="l" defTabSz="914400" rtl="0" eaLnBrk="1" fontAlgn="auto" latinLnBrk="0" hangingPunct="1">
              <a:lnSpc>
                <a:spcPct val="100000"/>
              </a:lnSpc>
              <a:spcBef>
                <a:spcPts val="0"/>
              </a:spcBef>
              <a:spcAft>
                <a:spcPts val="0"/>
              </a:spcAft>
              <a:buClr>
                <a:srgbClr val="000000"/>
              </a:buClr>
              <a:buSzPts val="1400"/>
              <a:buFont typeface="Arial"/>
              <a:buChar char="●"/>
              <a:tabLst/>
              <a:defRPr/>
            </a:pPr>
            <a:r>
              <a:rPr lang="fr-CA" dirty="0"/>
              <a:t>Dire qu’il y a </a:t>
            </a:r>
            <a:r>
              <a:rPr lang="fr-CA" sz="1100" dirty="0" err="1">
                <a:solidFill>
                  <a:schemeClr val="accent6">
                    <a:lumMod val="50000"/>
                  </a:schemeClr>
                </a:solidFill>
                <a:effectLst/>
                <a:latin typeface="Caveat" panose="020B0604020202020204" charset="0"/>
              </a:rPr>
              <a:t>LabelEncoder</a:t>
            </a:r>
            <a:r>
              <a:rPr lang="fr-CA" sz="1100" dirty="0">
                <a:solidFill>
                  <a:schemeClr val="accent6">
                    <a:lumMod val="50000"/>
                  </a:schemeClr>
                </a:solidFill>
                <a:effectLst/>
                <a:latin typeface="Caveat" panose="020B0604020202020204" charset="0"/>
              </a:rPr>
              <a:t>() -&gt;similaire mais pour les étiquettes et juste 1d…</a:t>
            </a:r>
          </a:p>
          <a:p>
            <a:r>
              <a:rPr lang="fr-CA" dirty="0"/>
              <a:t>Choix de matrice ou matrice creuse!</a:t>
            </a:r>
          </a:p>
        </p:txBody>
      </p:sp>
    </p:spTree>
    <p:extLst>
      <p:ext uri="{BB962C8B-B14F-4D97-AF65-F5344CB8AC3E}">
        <p14:creationId xmlns:p14="http://schemas.microsoft.com/office/powerpoint/2010/main" val="505853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CA" dirty="0" err="1">
                <a:effectLst/>
              </a:rPr>
              <a:t>LabelBinarizer</a:t>
            </a:r>
            <a:r>
              <a:rPr lang="fr-CA" dirty="0">
                <a:effectLst/>
              </a:rPr>
              <a:t>() -&gt; pour </a:t>
            </a:r>
            <a:r>
              <a:rPr lang="fr-CA" dirty="0" err="1">
                <a:effectLst/>
              </a:rPr>
              <a:t>multiclasse</a:t>
            </a:r>
            <a:endParaRPr lang="fr-CA" dirty="0">
              <a:effectLst/>
            </a:endParaRPr>
          </a:p>
          <a:p>
            <a:r>
              <a:rPr lang="fr-CA" dirty="0" err="1">
                <a:effectLst/>
              </a:rPr>
              <a:t>MultiLabelBinarizer</a:t>
            </a:r>
            <a:r>
              <a:rPr lang="fr-CA" dirty="0">
                <a:effectLst/>
              </a:rPr>
              <a:t>() -&gt; pour </a:t>
            </a:r>
            <a:r>
              <a:rPr lang="fr-CA" dirty="0" err="1">
                <a:effectLst/>
              </a:rPr>
              <a:t>multiclasse</a:t>
            </a:r>
            <a:r>
              <a:rPr lang="fr-CA" dirty="0">
                <a:effectLst/>
              </a:rPr>
              <a:t> sur plusieurs éléments</a:t>
            </a:r>
            <a:endParaRPr lang="fr-CA" dirty="0"/>
          </a:p>
        </p:txBody>
      </p:sp>
    </p:spTree>
    <p:extLst>
      <p:ext uri="{BB962C8B-B14F-4D97-AF65-F5344CB8AC3E}">
        <p14:creationId xmlns:p14="http://schemas.microsoft.com/office/powerpoint/2010/main" val="288371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fr-CA" dirty="0" err="1"/>
              <a:t>discretization</a:t>
            </a:r>
            <a:r>
              <a:rPr lang="fr-CA" dirty="0"/>
              <a:t>, </a:t>
            </a:r>
            <a:r>
              <a:rPr lang="fr-CA" dirty="0" err="1"/>
              <a:t>binning</a:t>
            </a:r>
            <a:r>
              <a:rPr lang="fr-CA" dirty="0"/>
              <a:t>, </a:t>
            </a:r>
            <a:r>
              <a:rPr lang="fr-CA" dirty="0" err="1"/>
              <a:t>quantization</a:t>
            </a:r>
            <a:endParaRPr lang="fr-CA" dirty="0"/>
          </a:p>
        </p:txBody>
      </p:sp>
    </p:spTree>
    <p:extLst>
      <p:ext uri="{BB962C8B-B14F-4D97-AF65-F5344CB8AC3E}">
        <p14:creationId xmlns:p14="http://schemas.microsoft.com/office/powerpoint/2010/main" val="1711113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67A81695-97AA-4E63-A146-BD82C8637C94}" type="slidenum">
              <a:rPr lang="fr-FR" smtClean="0"/>
              <a:t>2</a:t>
            </a:fld>
            <a:endParaRPr lang="fr-FR"/>
          </a:p>
        </p:txBody>
      </p:sp>
    </p:spTree>
    <p:extLst>
      <p:ext uri="{BB962C8B-B14F-4D97-AF65-F5344CB8AC3E}">
        <p14:creationId xmlns:p14="http://schemas.microsoft.com/office/powerpoint/2010/main" val="26430749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fr-CA" dirty="0"/>
          </a:p>
        </p:txBody>
      </p:sp>
    </p:spTree>
    <p:extLst>
      <p:ext uri="{BB962C8B-B14F-4D97-AF65-F5344CB8AC3E}">
        <p14:creationId xmlns:p14="http://schemas.microsoft.com/office/powerpoint/2010/main" val="252530655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67A81695-97AA-4E63-A146-BD82C8637C94}" type="slidenum">
              <a:rPr lang="fr-FR" smtClean="0"/>
              <a:t>30</a:t>
            </a:fld>
            <a:endParaRPr lang="fr-FR"/>
          </a:p>
        </p:txBody>
      </p:sp>
    </p:spTree>
    <p:extLst>
      <p:ext uri="{BB962C8B-B14F-4D97-AF65-F5344CB8AC3E}">
        <p14:creationId xmlns:p14="http://schemas.microsoft.com/office/powerpoint/2010/main" val="7014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126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67A81695-97AA-4E63-A146-BD82C8637C94}" type="slidenum">
              <a:rPr lang="fr-FR" smtClean="0"/>
              <a:t>32</a:t>
            </a:fld>
            <a:endParaRPr lang="fr-FR"/>
          </a:p>
        </p:txBody>
      </p:sp>
    </p:spTree>
    <p:extLst>
      <p:ext uri="{BB962C8B-B14F-4D97-AF65-F5344CB8AC3E}">
        <p14:creationId xmlns:p14="http://schemas.microsoft.com/office/powerpoint/2010/main" val="4059153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67A81695-97AA-4E63-A146-BD82C8637C94}" type="slidenum">
              <a:rPr lang="fr-FR" smtClean="0"/>
              <a:t>4</a:t>
            </a:fld>
            <a:endParaRPr lang="fr-FR"/>
          </a:p>
        </p:txBody>
      </p:sp>
    </p:spTree>
    <p:extLst>
      <p:ext uri="{BB962C8B-B14F-4D97-AF65-F5344CB8AC3E}">
        <p14:creationId xmlns:p14="http://schemas.microsoft.com/office/powerpoint/2010/main" val="40555331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67A81695-97AA-4E63-A146-BD82C8637C94}" type="slidenum">
              <a:rPr lang="fr-FR" smtClean="0"/>
              <a:t>5</a:t>
            </a:fld>
            <a:endParaRPr lang="fr-FR"/>
          </a:p>
        </p:txBody>
      </p:sp>
    </p:spTree>
    <p:extLst>
      <p:ext uri="{BB962C8B-B14F-4D97-AF65-F5344CB8AC3E}">
        <p14:creationId xmlns:p14="http://schemas.microsoft.com/office/powerpoint/2010/main" val="1946277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67A81695-97AA-4E63-A146-BD82C8637C94}" type="slidenum">
              <a:rPr lang="fr-FR" smtClean="0"/>
              <a:t>13</a:t>
            </a:fld>
            <a:endParaRPr lang="fr-FR"/>
          </a:p>
        </p:txBody>
      </p:sp>
    </p:spTree>
    <p:extLst>
      <p:ext uri="{BB962C8B-B14F-4D97-AF65-F5344CB8AC3E}">
        <p14:creationId xmlns:p14="http://schemas.microsoft.com/office/powerpoint/2010/main" val="77552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fr-CA" dirty="0"/>
          </a:p>
        </p:txBody>
      </p:sp>
      <p:sp>
        <p:nvSpPr>
          <p:cNvPr id="4" name="Slide Number Placeholder 3"/>
          <p:cNvSpPr>
            <a:spLocks noGrp="1"/>
          </p:cNvSpPr>
          <p:nvPr>
            <p:ph type="sldNum" sz="quarter" idx="5"/>
          </p:nvPr>
        </p:nvSpPr>
        <p:spPr/>
        <p:txBody>
          <a:bodyPr/>
          <a:lstStyle/>
          <a:p>
            <a:fld id="{67A81695-97AA-4E63-A146-BD82C8637C94}" type="slidenum">
              <a:rPr lang="fr-FR" smtClean="0"/>
              <a:t>14</a:t>
            </a:fld>
            <a:endParaRPr lang="fr-FR"/>
          </a:p>
        </p:txBody>
      </p:sp>
    </p:spTree>
    <p:extLst>
      <p:ext uri="{BB962C8B-B14F-4D97-AF65-F5344CB8AC3E}">
        <p14:creationId xmlns:p14="http://schemas.microsoft.com/office/powerpoint/2010/main" val="2737210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CA" dirty="0"/>
              <a:t>Voir Exemple #1</a:t>
            </a:r>
            <a:endParaRPr lang="fr-FR" dirty="0"/>
          </a:p>
        </p:txBody>
      </p:sp>
      <p:sp>
        <p:nvSpPr>
          <p:cNvPr id="4" name="Espace réservé du numéro de diapositive 3"/>
          <p:cNvSpPr>
            <a:spLocks noGrp="1"/>
          </p:cNvSpPr>
          <p:nvPr>
            <p:ph type="sldNum" sz="quarter" idx="10"/>
          </p:nvPr>
        </p:nvSpPr>
        <p:spPr/>
        <p:txBody>
          <a:bodyPr/>
          <a:lstStyle/>
          <a:p>
            <a:fld id="{67A81695-97AA-4E63-A146-BD82C8637C94}" type="slidenum">
              <a:rPr lang="fr-FR" smtClean="0"/>
              <a:t>16</a:t>
            </a:fld>
            <a:endParaRPr lang="fr-FR"/>
          </a:p>
        </p:txBody>
      </p:sp>
    </p:spTree>
    <p:extLst>
      <p:ext uri="{BB962C8B-B14F-4D97-AF65-F5344CB8AC3E}">
        <p14:creationId xmlns:p14="http://schemas.microsoft.com/office/powerpoint/2010/main" val="15992823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a:xfrm>
            <a:off x="685800" y="1143000"/>
            <a:ext cx="5486400" cy="3086100"/>
          </a:xfrm>
        </p:spPr>
      </p:sp>
      <p:sp>
        <p:nvSpPr>
          <p:cNvPr id="3" name="Espace réservé des commentaires 2"/>
          <p:cNvSpPr>
            <a:spLocks noGrp="1"/>
          </p:cNvSpPr>
          <p:nvPr>
            <p:ph type="body" idx="1"/>
          </p:nvPr>
        </p:nvSpPr>
        <p:spPr/>
        <p:txBody>
          <a:bodyPr/>
          <a:lstStyle/>
          <a:p>
            <a:r>
              <a:rPr lang="fr-FR" dirty="0"/>
              <a:t>Just </a:t>
            </a:r>
            <a:r>
              <a:rPr lang="fr-FR" dirty="0" err="1"/>
              <a:t>give</a:t>
            </a:r>
            <a:r>
              <a:rPr lang="fr-FR" dirty="0"/>
              <a:t> </a:t>
            </a:r>
            <a:r>
              <a:rPr lang="fr-FR" dirty="0" err="1"/>
              <a:t>them</a:t>
            </a:r>
            <a:r>
              <a:rPr lang="fr-FR" dirty="0"/>
              <a:t> a clue about the </a:t>
            </a:r>
            <a:r>
              <a:rPr lang="fr-FR" dirty="0" err="1"/>
              <a:t>difficulty</a:t>
            </a:r>
            <a:r>
              <a:rPr lang="fr-FR" dirty="0"/>
              <a:t>, but the </a:t>
            </a:r>
            <a:r>
              <a:rPr lang="fr-FR" dirty="0" err="1"/>
              <a:t>possibilities</a:t>
            </a:r>
            <a:r>
              <a:rPr lang="fr-FR" dirty="0"/>
              <a:t>… </a:t>
            </a:r>
            <a:r>
              <a:rPr lang="fr-FR" dirty="0" err="1"/>
              <a:t>we’ll</a:t>
            </a:r>
            <a:r>
              <a:rPr lang="fr-FR" dirty="0"/>
              <a:t> talk </a:t>
            </a:r>
            <a:r>
              <a:rPr lang="fr-FR" dirty="0" err="1"/>
              <a:t>later</a:t>
            </a:r>
            <a:r>
              <a:rPr lang="fr-FR" dirty="0"/>
              <a:t> about </a:t>
            </a:r>
            <a:r>
              <a:rPr lang="fr-FR" dirty="0" err="1"/>
              <a:t>it</a:t>
            </a:r>
            <a:r>
              <a:rPr lang="fr-FR" dirty="0"/>
              <a:t>….</a:t>
            </a:r>
          </a:p>
        </p:txBody>
      </p:sp>
      <p:sp>
        <p:nvSpPr>
          <p:cNvPr id="4" name="Espace réservé du numéro de diapositive 3"/>
          <p:cNvSpPr>
            <a:spLocks noGrp="1"/>
          </p:cNvSpPr>
          <p:nvPr>
            <p:ph type="sldNum" sz="quarter" idx="10"/>
          </p:nvPr>
        </p:nvSpPr>
        <p:spPr/>
        <p:txBody>
          <a:bodyPr/>
          <a:lstStyle/>
          <a:p>
            <a:fld id="{67A81695-97AA-4E63-A146-BD82C8637C94}" type="slidenum">
              <a:rPr lang="fr-FR" smtClean="0"/>
              <a:t>17</a:t>
            </a:fld>
            <a:endParaRPr lang="fr-FR"/>
          </a:p>
        </p:txBody>
      </p:sp>
    </p:spTree>
    <p:extLst>
      <p:ext uri="{BB962C8B-B14F-4D97-AF65-F5344CB8AC3E}">
        <p14:creationId xmlns:p14="http://schemas.microsoft.com/office/powerpoint/2010/main" val="38718844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dirty="0"/>
              <a:t>Scholar</a:t>
            </a:r>
          </a:p>
          <a:p>
            <a:pPr marL="0" lvl="0" indent="0" algn="l" rtl="0">
              <a:spcBef>
                <a:spcPts val="0"/>
              </a:spcBef>
              <a:spcAft>
                <a:spcPts val="0"/>
              </a:spcAft>
              <a:buNone/>
            </a:pPr>
            <a:r>
              <a:rPr lang="fr-CA" dirty="0" err="1"/>
              <a:t>Researchgate</a:t>
            </a:r>
            <a:endParaRPr lang="fr-CA" dirty="0"/>
          </a:p>
          <a:p>
            <a:pPr marL="0" lvl="0" indent="0" algn="l" rtl="0">
              <a:spcBef>
                <a:spcPts val="0"/>
              </a:spcBef>
              <a:spcAft>
                <a:spcPts val="0"/>
              </a:spcAft>
              <a:buNone/>
            </a:pPr>
            <a:r>
              <a:rPr lang="fr-CA" dirty="0" err="1"/>
              <a:t>Etc</a:t>
            </a:r>
            <a:r>
              <a:rPr lang="fr-CA" dirty="0"/>
              <a:t> (Coco, MNIST, etc.)</a:t>
            </a:r>
            <a:endParaRPr dirty="0"/>
          </a:p>
        </p:txBody>
      </p:sp>
    </p:spTree>
    <p:extLst>
      <p:ext uri="{BB962C8B-B14F-4D97-AF65-F5344CB8AC3E}">
        <p14:creationId xmlns:p14="http://schemas.microsoft.com/office/powerpoint/2010/main" val="3948344241"/>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C776738-1542-4D87-9AF1-62A5F5419DC6}" type="datetime1">
              <a:rPr lang="fr-FR" smtClean="0"/>
              <a:t>31/01/2024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622602D6-36C8-4247-8F95-FE9D8C4F108F}" type="slidenum">
              <a:rPr lang="fr-FR" smtClean="0"/>
              <a:t>‹#›</a:t>
            </a:fld>
            <a:endParaRPr lang="fr-FR"/>
          </a:p>
        </p:txBody>
      </p:sp>
    </p:spTree>
    <p:extLst>
      <p:ext uri="{BB962C8B-B14F-4D97-AF65-F5344CB8AC3E}">
        <p14:creationId xmlns:p14="http://schemas.microsoft.com/office/powerpoint/2010/main" val="2631171328"/>
      </p:ext>
    </p:extLst>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776738-1542-4D87-9AF1-62A5F5419DC6}" type="datetime1">
              <a:rPr lang="fr-FR" smtClean="0"/>
              <a:t>31/01/2024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22602D6-36C8-4247-8F95-FE9D8C4F108F}" type="slidenum">
              <a:rPr lang="fr-FR" smtClean="0"/>
              <a:t>‹#›</a:t>
            </a:fld>
            <a:endParaRPr lang="fr-FR"/>
          </a:p>
        </p:txBody>
      </p:sp>
    </p:spTree>
    <p:extLst>
      <p:ext uri="{BB962C8B-B14F-4D97-AF65-F5344CB8AC3E}">
        <p14:creationId xmlns:p14="http://schemas.microsoft.com/office/powerpoint/2010/main" val="1862857782"/>
      </p:ext>
    </p:extLst>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776738-1542-4D87-9AF1-62A5F5419DC6}" type="datetime1">
              <a:rPr lang="fr-FR" smtClean="0"/>
              <a:t>31/01/2024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22602D6-36C8-4247-8F95-FE9D8C4F108F}" type="slidenum">
              <a:rPr lang="fr-FR" smtClean="0"/>
              <a:t>‹#›</a:t>
            </a:fld>
            <a:endParaRPr lang="fr-FR"/>
          </a:p>
        </p:txBody>
      </p:sp>
    </p:spTree>
    <p:extLst>
      <p:ext uri="{BB962C8B-B14F-4D97-AF65-F5344CB8AC3E}">
        <p14:creationId xmlns:p14="http://schemas.microsoft.com/office/powerpoint/2010/main" val="3420977338"/>
      </p:ext>
    </p:extLst>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882367" y="173024"/>
            <a:ext cx="9698400" cy="1143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1" name="Google Shape;21;p5"/>
          <p:cNvSpPr txBox="1">
            <a:spLocks noGrp="1"/>
          </p:cNvSpPr>
          <p:nvPr>
            <p:ph type="body" idx="1"/>
          </p:nvPr>
        </p:nvSpPr>
        <p:spPr>
          <a:xfrm>
            <a:off x="1882367" y="1717275"/>
            <a:ext cx="9698400" cy="4361600"/>
          </a:xfrm>
          <a:prstGeom prst="rect">
            <a:avLst/>
          </a:prstGeom>
        </p:spPr>
        <p:txBody>
          <a:bodyPr spcFirstLastPara="1" wrap="square" lIns="0" tIns="0" rIns="0" bIns="0" anchor="t" anchorCtr="0">
            <a:noAutofit/>
          </a:bodyPr>
          <a:lstStyle>
            <a:lvl1pPr marL="609585" lvl="0" indent="-491054">
              <a:spcBef>
                <a:spcPts val="0"/>
              </a:spcBef>
              <a:spcAft>
                <a:spcPts val="0"/>
              </a:spcAft>
              <a:buSzPts val="2200"/>
              <a:buChar char="•"/>
              <a:defRPr/>
            </a:lvl1pPr>
            <a:lvl2pPr marL="1219170" lvl="1" indent="-491054">
              <a:spcBef>
                <a:spcPts val="0"/>
              </a:spcBef>
              <a:spcAft>
                <a:spcPts val="0"/>
              </a:spcAft>
              <a:buSzPts val="2200"/>
              <a:buChar char="•"/>
              <a:defRPr/>
            </a:lvl2pPr>
            <a:lvl3pPr marL="1828754" lvl="2" indent="-491054">
              <a:spcBef>
                <a:spcPts val="0"/>
              </a:spcBef>
              <a:spcAft>
                <a:spcPts val="0"/>
              </a:spcAft>
              <a:buSzPts val="2200"/>
              <a:buChar char="•"/>
              <a:defRPr/>
            </a:lvl3pPr>
            <a:lvl4pPr marL="2438339" lvl="3" indent="-491054">
              <a:spcBef>
                <a:spcPts val="0"/>
              </a:spcBef>
              <a:spcAft>
                <a:spcPts val="0"/>
              </a:spcAft>
              <a:buSzPts val="2200"/>
              <a:buChar char="•"/>
              <a:defRPr/>
            </a:lvl4pPr>
            <a:lvl5pPr marL="3047924" lvl="4" indent="-491054">
              <a:spcBef>
                <a:spcPts val="0"/>
              </a:spcBef>
              <a:spcAft>
                <a:spcPts val="0"/>
              </a:spcAft>
              <a:buSzPts val="2200"/>
              <a:buChar char="•"/>
              <a:defRPr/>
            </a:lvl5pPr>
            <a:lvl6pPr marL="3657509" lvl="5" indent="-491054">
              <a:spcBef>
                <a:spcPts val="0"/>
              </a:spcBef>
              <a:spcAft>
                <a:spcPts val="0"/>
              </a:spcAft>
              <a:buSzPts val="2200"/>
              <a:buChar char="•"/>
              <a:defRPr/>
            </a:lvl6pPr>
            <a:lvl7pPr marL="4267093" lvl="6" indent="-491054">
              <a:spcBef>
                <a:spcPts val="0"/>
              </a:spcBef>
              <a:spcAft>
                <a:spcPts val="0"/>
              </a:spcAft>
              <a:buSzPts val="2200"/>
              <a:buChar char="•"/>
              <a:defRPr/>
            </a:lvl7pPr>
            <a:lvl8pPr marL="4876678" lvl="7" indent="-491054">
              <a:spcBef>
                <a:spcPts val="0"/>
              </a:spcBef>
              <a:spcAft>
                <a:spcPts val="0"/>
              </a:spcAft>
              <a:buSzPts val="2200"/>
              <a:buChar char="•"/>
              <a:defRPr/>
            </a:lvl8pPr>
            <a:lvl9pPr marL="5486263" lvl="8" indent="-491054">
              <a:spcBef>
                <a:spcPts val="0"/>
              </a:spcBef>
              <a:spcAft>
                <a:spcPts val="0"/>
              </a:spcAft>
              <a:buSzPts val="2200"/>
              <a:buChar char="•"/>
              <a:defRPr/>
            </a:lvl9pPr>
          </a:lstStyle>
          <a:p>
            <a:endParaRPr/>
          </a:p>
        </p:txBody>
      </p:sp>
      <p:sp>
        <p:nvSpPr>
          <p:cNvPr id="22" name="Google Shape;22;p5"/>
          <p:cNvSpPr txBox="1">
            <a:spLocks noGrp="1"/>
          </p:cNvSpPr>
          <p:nvPr>
            <p:ph type="sldNum" idx="12"/>
          </p:nvPr>
        </p:nvSpPr>
        <p:spPr>
          <a:xfrm>
            <a:off x="11205845" y="3387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455321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C776738-1542-4D87-9AF1-62A5F5419DC6}" type="datetime1">
              <a:rPr lang="fr-FR" smtClean="0"/>
              <a:t>31/01/2024</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622602D6-36C8-4247-8F95-FE9D8C4F108F}" type="slidenum">
              <a:rPr lang="fr-FR" smtClean="0"/>
              <a:t>‹#›</a:t>
            </a:fld>
            <a:endParaRPr lang="fr-FR"/>
          </a:p>
        </p:txBody>
      </p:sp>
    </p:spTree>
    <p:extLst>
      <p:ext uri="{BB962C8B-B14F-4D97-AF65-F5344CB8AC3E}">
        <p14:creationId xmlns:p14="http://schemas.microsoft.com/office/powerpoint/2010/main" val="1306816366"/>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7C776738-1542-4D87-9AF1-62A5F5419DC6}" type="datetime1">
              <a:rPr lang="fr-FR" smtClean="0"/>
              <a:t>31/01/2024</a:t>
            </a:fld>
            <a:endParaRPr lang="fr-FR"/>
          </a:p>
        </p:txBody>
      </p:sp>
      <p:sp>
        <p:nvSpPr>
          <p:cNvPr id="5" name="Footer Placeholder 4"/>
          <p:cNvSpPr>
            <a:spLocks noGrp="1"/>
          </p:cNvSpPr>
          <p:nvPr>
            <p:ph type="ftr" sz="quarter" idx="11"/>
          </p:nvPr>
        </p:nvSpPr>
        <p:spPr>
          <a:xfrm>
            <a:off x="2182708" y="6272784"/>
            <a:ext cx="6327648" cy="365125"/>
          </a:xfrm>
        </p:spPr>
        <p:txBody>
          <a:bodyPr/>
          <a:lstStyle/>
          <a:p>
            <a:endParaRPr lang="fr-FR"/>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622602D6-36C8-4247-8F95-FE9D8C4F108F}" type="slidenum">
              <a:rPr lang="fr-FR" smtClean="0"/>
              <a:t>‹#›</a:t>
            </a:fld>
            <a:endParaRPr lang="fr-FR"/>
          </a:p>
        </p:txBody>
      </p:sp>
    </p:spTree>
    <p:extLst>
      <p:ext uri="{BB962C8B-B14F-4D97-AF65-F5344CB8AC3E}">
        <p14:creationId xmlns:p14="http://schemas.microsoft.com/office/powerpoint/2010/main" val="4261906502"/>
      </p:ext>
    </p:extLst>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C776738-1542-4D87-9AF1-62A5F5419DC6}" type="datetime1">
              <a:rPr lang="fr-FR" smtClean="0"/>
              <a:t>31/01/2024</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622602D6-36C8-4247-8F95-FE9D8C4F108F}" type="slidenum">
              <a:rPr lang="fr-FR" smtClean="0"/>
              <a:t>‹#›</a:t>
            </a:fld>
            <a:endParaRPr lang="fr-FR"/>
          </a:p>
        </p:txBody>
      </p:sp>
    </p:spTree>
    <p:extLst>
      <p:ext uri="{BB962C8B-B14F-4D97-AF65-F5344CB8AC3E}">
        <p14:creationId xmlns:p14="http://schemas.microsoft.com/office/powerpoint/2010/main" val="82600597"/>
      </p:ext>
    </p:extLst>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C776738-1542-4D87-9AF1-62A5F5419DC6}" type="datetime1">
              <a:rPr lang="fr-FR" smtClean="0"/>
              <a:t>31/01/2024</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622602D6-36C8-4247-8F95-FE9D8C4F108F}" type="slidenum">
              <a:rPr lang="fr-FR" smtClean="0"/>
              <a:t>‹#›</a:t>
            </a:fld>
            <a:endParaRPr lang="fr-FR"/>
          </a:p>
        </p:txBody>
      </p:sp>
    </p:spTree>
    <p:extLst>
      <p:ext uri="{BB962C8B-B14F-4D97-AF65-F5344CB8AC3E}">
        <p14:creationId xmlns:p14="http://schemas.microsoft.com/office/powerpoint/2010/main" val="2820953197"/>
      </p:ext>
    </p:extLst>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C776738-1542-4D87-9AF1-62A5F5419DC6}" type="datetime1">
              <a:rPr lang="fr-FR" smtClean="0"/>
              <a:t>31/01/2024</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622602D6-36C8-4247-8F95-FE9D8C4F108F}" type="slidenum">
              <a:rPr lang="fr-FR" smtClean="0"/>
              <a:t>‹#›</a:t>
            </a:fld>
            <a:endParaRPr lang="fr-FR"/>
          </a:p>
        </p:txBody>
      </p:sp>
    </p:spTree>
    <p:extLst>
      <p:ext uri="{BB962C8B-B14F-4D97-AF65-F5344CB8AC3E}">
        <p14:creationId xmlns:p14="http://schemas.microsoft.com/office/powerpoint/2010/main" val="2243951576"/>
      </p:ext>
    </p:extLst>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776738-1542-4D87-9AF1-62A5F5419DC6}" type="datetime1">
              <a:rPr lang="fr-FR" smtClean="0"/>
              <a:t>31/01/2024</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622602D6-36C8-4247-8F95-FE9D8C4F108F}" type="slidenum">
              <a:rPr lang="fr-FR" smtClean="0"/>
              <a:t>‹#›</a:t>
            </a:fld>
            <a:endParaRPr lang="fr-FR"/>
          </a:p>
        </p:txBody>
      </p:sp>
    </p:spTree>
    <p:extLst>
      <p:ext uri="{BB962C8B-B14F-4D97-AF65-F5344CB8AC3E}">
        <p14:creationId xmlns:p14="http://schemas.microsoft.com/office/powerpoint/2010/main" val="3584026234"/>
      </p:ext>
    </p:extLst>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776738-1542-4D87-9AF1-62A5F5419DC6}" type="datetime1">
              <a:rPr lang="fr-FR" smtClean="0"/>
              <a:t>31/01/2024</a:t>
            </a:fld>
            <a:endParaRPr lang="fr-FR"/>
          </a:p>
        </p:txBody>
      </p:sp>
      <p:sp>
        <p:nvSpPr>
          <p:cNvPr id="6" name="Footer Placeholder 5"/>
          <p:cNvSpPr>
            <a:spLocks noGrp="1"/>
          </p:cNvSpPr>
          <p:nvPr>
            <p:ph type="ftr" sz="quarter" idx="11"/>
          </p:nvPr>
        </p:nvSpPr>
        <p:spPr/>
        <p:txBody>
          <a:bodyPr/>
          <a:lstStyle/>
          <a:p>
            <a:endParaRPr lang="fr-FR"/>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22602D6-36C8-4247-8F95-FE9D8C4F108F}" type="slidenum">
              <a:rPr lang="fr-FR" smtClean="0"/>
              <a:t>‹#›</a:t>
            </a:fld>
            <a:endParaRPr lang="fr-FR"/>
          </a:p>
        </p:txBody>
      </p:sp>
    </p:spTree>
    <p:extLst>
      <p:ext uri="{BB962C8B-B14F-4D97-AF65-F5344CB8AC3E}">
        <p14:creationId xmlns:p14="http://schemas.microsoft.com/office/powerpoint/2010/main" val="2241130074"/>
      </p:ext>
    </p:extLst>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C776738-1542-4D87-9AF1-62A5F5419DC6}" type="datetime1">
              <a:rPr lang="fr-FR" smtClean="0"/>
              <a:t>31/01/2024</a:t>
            </a:fld>
            <a:endParaRPr lang="fr-FR"/>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622602D6-36C8-4247-8F95-FE9D8C4F108F}" type="slidenum">
              <a:rPr lang="fr-FR" smtClean="0"/>
              <a:t>‹#›</a:t>
            </a:fld>
            <a:endParaRPr lang="fr-FR"/>
          </a:p>
        </p:txBody>
      </p:sp>
    </p:spTree>
    <p:extLst>
      <p:ext uri="{BB962C8B-B14F-4D97-AF65-F5344CB8AC3E}">
        <p14:creationId xmlns:p14="http://schemas.microsoft.com/office/powerpoint/2010/main" val="1480309013"/>
      </p:ext>
    </p:extLst>
  </p:cSld>
  <p:clrMapOvr>
    <a:masterClrMapping/>
  </p:clrMapOvr>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7C776738-1542-4D87-9AF1-62A5F5419DC6}" type="datetime1">
              <a:rPr lang="fr-FR" smtClean="0"/>
              <a:t>31/01/2024</a:t>
            </a:fld>
            <a:endParaRPr lang="fr-FR"/>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fr-FR"/>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622602D6-36C8-4247-8F95-FE9D8C4F108F}" type="slidenum">
              <a:rPr lang="fr-FR" smtClean="0"/>
              <a:t>‹#›</a:t>
            </a:fld>
            <a:endParaRPr lang="fr-FR"/>
          </a:p>
        </p:txBody>
      </p:sp>
    </p:spTree>
    <p:extLst>
      <p:ext uri="{BB962C8B-B14F-4D97-AF65-F5344CB8AC3E}">
        <p14:creationId xmlns:p14="http://schemas.microsoft.com/office/powerpoint/2010/main" val="3584477209"/>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Lst>
  <p:hf hdr="0" dt="0"/>
  <p:txStyles>
    <p:titleStyle>
      <a:lvl1pPr algn="l" defTabSz="914400" rtl="0" eaLnBrk="1" latinLnBrk="0" hangingPunct="1">
        <a:lnSpc>
          <a:spcPct val="90000"/>
        </a:lnSpc>
        <a:spcBef>
          <a:spcPct val="0"/>
        </a:spcBef>
        <a:buNone/>
        <a:defRPr sz="5400" kern="1200" cap="all"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www.kevin-bouchard.ca/"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Kevin_Bouchard@uqac.c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jpeg"/><Relationship Id="rId7"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8.xml"/><Relationship Id="rId6" Type="http://schemas.openxmlformats.org/officeDocument/2006/relationships/image" Target="../media/image22.jpeg"/><Relationship Id="rId5" Type="http://schemas.openxmlformats.org/officeDocument/2006/relationships/image" Target="../media/image21.emf"/><Relationship Id="rId10" Type="http://schemas.openxmlformats.org/officeDocument/2006/relationships/image" Target="../media/image26.jpeg"/><Relationship Id="rId4" Type="http://schemas.openxmlformats.org/officeDocument/2006/relationships/image" Target="../media/image20.emf"/><Relationship Id="rId9"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8.xml"/><Relationship Id="rId6" Type="http://schemas.openxmlformats.org/officeDocument/2006/relationships/hyperlink" Target="https://creativecommons.org/licenses/by-nc-sa/3.0/" TargetMode="External"/><Relationship Id="rId5" Type="http://schemas.openxmlformats.org/officeDocument/2006/relationships/hyperlink" Target="https://gerardnico.com/wiki/data_mining/association" TargetMode="External"/><Relationship Id="rId4" Type="http://schemas.openxmlformats.org/officeDocument/2006/relationships/image" Target="../media/image28.jpg"/></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hyperlink" Target="https://datasetsearch.research.google.com/"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hyperlink" Target="https://archive.ics.uci.edu/ml/datasets.php" TargetMode="External"/><Relationship Id="rId4" Type="http://schemas.openxmlformats.org/officeDocument/2006/relationships/hyperlink" Target="https://pub.towardsai.net/best-datasets-for-machine-learning-data-science-computer-vision-nlp-ai-c9541058cf4f"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customXml" Target="../ink/ink5.xml"/><Relationship Id="rId3" Type="http://schemas.openxmlformats.org/officeDocument/2006/relationships/image" Target="../media/image43.png"/><Relationship Id="rId7" Type="http://schemas.openxmlformats.org/officeDocument/2006/relationships/customXml" Target="../ink/ink2.xml"/><Relationship Id="rId12" Type="http://schemas.openxmlformats.org/officeDocument/2006/relationships/image" Target="../media/image220.png"/><Relationship Id="rId2" Type="http://schemas.openxmlformats.org/officeDocument/2006/relationships/notesSlide" Target="../notesSlides/notesSlide13.xml"/><Relationship Id="rId16" Type="http://schemas.openxmlformats.org/officeDocument/2006/relationships/image" Target="../media/image240.png"/><Relationship Id="rId1" Type="http://schemas.openxmlformats.org/officeDocument/2006/relationships/slideLayout" Target="../slideLayouts/slideLayout2.xml"/><Relationship Id="rId6" Type="http://schemas.openxmlformats.org/officeDocument/2006/relationships/image" Target="../media/image190.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210.png"/><Relationship Id="rId4" Type="http://schemas.openxmlformats.org/officeDocument/2006/relationships/image" Target="../media/image44.png"/><Relationship Id="rId9" Type="http://schemas.openxmlformats.org/officeDocument/2006/relationships/customXml" Target="../ink/ink3.xml"/><Relationship Id="rId14" Type="http://schemas.openxmlformats.org/officeDocument/2006/relationships/image" Target="../media/image230.png"/></Relationships>
</file>

<file path=ppt/slides/_rels/slide2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hyperlink" Target="https://scikit-learn.org/stable/auto_examples/preprocessing/plot_all_scaling.html" TargetMode="Externa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scikit-learn.org/stable/auto_examples/preprocessing/plot_discretization_strategies.html#sphx-glr-auto-examples-preprocessing-plot-discretization-strategies-py"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hyperlink" Target="https://www.kaggle.com/datasets/rush4ratio/video-game-sales-with-ratings" TargetMode="External"/><Relationship Id="rId4" Type="http://schemas.openxmlformats.org/officeDocument/2006/relationships/hyperlink" Target="https://sitesmatrix.com/blog/tetris-unblocked/" TargetMode="Externa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www.flickr.com/photos/theimpulsivebuy/18045269146"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image" Target="../media/image9.jpeg"/><Relationship Id="rId7" Type="http://schemas.openxmlformats.org/officeDocument/2006/relationships/hyperlink" Target="https://pixabay.com/en/portrait-of-a-zebra-face-head-eyes-2983084/" TargetMode="Externa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hyperlink" Target="https://pxhere.com/en/photo/535992"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5.jpeg"/><Relationship Id="rId7" Type="http://schemas.openxmlformats.org/officeDocument/2006/relationships/diagramQuickStyle" Target="../diagrams/quickStyle1.xml"/><Relationship Id="rId2" Type="http://schemas.openxmlformats.org/officeDocument/2006/relationships/image" Target="../media/image14.jpeg"/><Relationship Id="rId1" Type="http://schemas.openxmlformats.org/officeDocument/2006/relationships/slideLayout" Target="../slideLayouts/slideLayout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16.jpeg"/><Relationship Id="rId9" Type="http://schemas.microsoft.com/office/2007/relationships/diagramDrawing" Target="../diagrams/drawin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lstStyle/>
          <a:p>
            <a:pPr algn="ctr"/>
            <a:r>
              <a:rPr lang="fr-CA" sz="6600" dirty="0"/>
              <a:t>Machine Learning for data science and business intelligence – 8IAR403</a:t>
            </a:r>
            <a:endParaRPr lang="fr-FR" sz="6600" dirty="0"/>
          </a:p>
        </p:txBody>
      </p:sp>
      <p:sp>
        <p:nvSpPr>
          <p:cNvPr id="3" name="Sous-titre 2"/>
          <p:cNvSpPr>
            <a:spLocks noGrp="1"/>
          </p:cNvSpPr>
          <p:nvPr>
            <p:ph type="subTitle" idx="1"/>
          </p:nvPr>
        </p:nvSpPr>
        <p:spPr>
          <a:xfrm>
            <a:off x="1069848" y="4389119"/>
            <a:ext cx="7891272" cy="1329669"/>
          </a:xfrm>
        </p:spPr>
        <p:txBody>
          <a:bodyPr>
            <a:normAutofit fontScale="92500" lnSpcReduction="10000"/>
          </a:bodyPr>
          <a:lstStyle/>
          <a:p>
            <a:pPr>
              <a:buClr>
                <a:srgbClr val="D34817">
                  <a:lumMod val="75000"/>
                </a:srgbClr>
              </a:buClr>
              <a:defRPr/>
            </a:pPr>
            <a:r>
              <a:rPr lang="fr-CA" sz="1900" dirty="0">
                <a:solidFill>
                  <a:prstClr val="black"/>
                </a:solidFill>
                <a:latin typeface="Rockwell" panose="02060603020205020403"/>
              </a:rPr>
              <a:t>By Kévin Bouchard </a:t>
            </a:r>
            <a:r>
              <a:rPr lang="fr-CA" sz="1900" dirty="0" err="1">
                <a:solidFill>
                  <a:prstClr val="black"/>
                </a:solidFill>
                <a:latin typeface="Rockwell" panose="02060603020205020403"/>
              </a:rPr>
              <a:t>Ph.D</a:t>
            </a:r>
            <a:r>
              <a:rPr lang="fr-CA" sz="1900" dirty="0">
                <a:solidFill>
                  <a:prstClr val="black"/>
                </a:solidFill>
                <a:latin typeface="Rockwell" panose="02060603020205020403"/>
              </a:rPr>
              <a:t>.</a:t>
            </a:r>
          </a:p>
          <a:p>
            <a:pPr>
              <a:lnSpc>
                <a:spcPct val="120000"/>
              </a:lnSpc>
              <a:spcBef>
                <a:spcPts val="0"/>
              </a:spcBef>
              <a:buClr>
                <a:srgbClr val="D34817">
                  <a:lumMod val="75000"/>
                </a:srgbClr>
              </a:buCl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fr-CA" sz="1300" dirty="0">
                <a:solidFill>
                  <a:srgbClr val="000000"/>
                </a:solidFill>
                <a:latin typeface="Verdana" panose="020B0604030504040204" pitchFamily="34" charset="0"/>
                <a:ea typeface="Times New Roman" panose="02020603050405020304" pitchFamily="18" charset="0"/>
                <a:cs typeface="Courier New" panose="02070309020205020404" pitchFamily="49" charset="0"/>
              </a:rPr>
              <a:t>Professor in </a:t>
            </a:r>
            <a:r>
              <a:rPr lang="fr-CA" sz="1300" dirty="0" err="1">
                <a:solidFill>
                  <a:srgbClr val="000000"/>
                </a:solidFill>
                <a:latin typeface="Verdana" panose="020B0604030504040204" pitchFamily="34" charset="0"/>
                <a:ea typeface="Times New Roman" panose="02020603050405020304" pitchFamily="18" charset="0"/>
                <a:cs typeface="Courier New" panose="02070309020205020404" pitchFamily="49" charset="0"/>
              </a:rPr>
              <a:t>artificial</a:t>
            </a:r>
            <a:r>
              <a:rPr lang="fr-CA" sz="1300" dirty="0">
                <a:solidFill>
                  <a:srgbClr val="000000"/>
                </a:solidFill>
                <a:latin typeface="Verdana" panose="020B0604030504040204" pitchFamily="34" charset="0"/>
                <a:ea typeface="Times New Roman" panose="02020603050405020304" pitchFamily="18" charset="0"/>
                <a:cs typeface="Courier New" panose="02070309020205020404" pitchFamily="49" charset="0"/>
              </a:rPr>
              <a:t> intelligence &amp; machine </a:t>
            </a:r>
            <a:r>
              <a:rPr lang="fr-CA" sz="1300" dirty="0" err="1">
                <a:solidFill>
                  <a:srgbClr val="000000"/>
                </a:solidFill>
                <a:latin typeface="Verdana" panose="020B0604030504040204" pitchFamily="34" charset="0"/>
                <a:ea typeface="Times New Roman" panose="02020603050405020304" pitchFamily="18" charset="0"/>
                <a:cs typeface="Courier New" panose="02070309020205020404" pitchFamily="49" charset="0"/>
              </a:rPr>
              <a:t>learning</a:t>
            </a:r>
            <a:endParaRPr lang="fr-CA" sz="1300" dirty="0">
              <a:solidFill>
                <a:srgbClr val="000000"/>
              </a:solidFill>
              <a:latin typeface="Verdana" panose="020B0604030504040204" pitchFamily="34" charset="0"/>
              <a:ea typeface="Times New Roman" panose="02020603050405020304" pitchFamily="18" charset="0"/>
              <a:cs typeface="Courier New" panose="02070309020205020404" pitchFamily="49" charset="0"/>
            </a:endParaRPr>
          </a:p>
          <a:p>
            <a:pPr>
              <a:lnSpc>
                <a:spcPct val="120000"/>
              </a:lnSpc>
              <a:spcBef>
                <a:spcPts val="0"/>
              </a:spcBef>
              <a:buClr>
                <a:srgbClr val="D34817">
                  <a:lumMod val="75000"/>
                </a:srgbClr>
              </a:buCl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fr-CA" sz="1300" dirty="0">
                <a:solidFill>
                  <a:srgbClr val="000000"/>
                </a:solidFill>
                <a:latin typeface="Verdana" panose="020B0604030504040204" pitchFamily="34" charset="0"/>
                <a:ea typeface="Times New Roman" panose="02020603050405020304" pitchFamily="18" charset="0"/>
                <a:cs typeface="Courier New" panose="02070309020205020404" pitchFamily="49" charset="0"/>
              </a:rPr>
              <a:t>Laboratoire d'Intelligence Ambiante pour la reconnaissance d'activités (LIARA)</a:t>
            </a:r>
          </a:p>
          <a:p>
            <a:pPr>
              <a:lnSpc>
                <a:spcPct val="120000"/>
              </a:lnSpc>
              <a:spcBef>
                <a:spcPts val="0"/>
              </a:spcBef>
              <a:buClr>
                <a:srgbClr val="D34817">
                  <a:lumMod val="75000"/>
                </a:srgbClr>
              </a:buCl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fr-CA" sz="1300" dirty="0">
                <a:solidFill>
                  <a:srgbClr val="000000"/>
                </a:solidFill>
                <a:latin typeface="Verdana" panose="020B0604030504040204" pitchFamily="34" charset="0"/>
                <a:ea typeface="Times New Roman" panose="02020603050405020304" pitchFamily="18" charset="0"/>
                <a:cs typeface="Courier New" panose="02070309020205020404" pitchFamily="49" charset="0"/>
              </a:rPr>
              <a:t>Université du Québec à Chicoutimi</a:t>
            </a:r>
          </a:p>
          <a:p>
            <a:pPr>
              <a:lnSpc>
                <a:spcPct val="120000"/>
              </a:lnSpc>
              <a:spcBef>
                <a:spcPts val="0"/>
              </a:spcBef>
              <a:buClr>
                <a:srgbClr val="D34817">
                  <a:lumMod val="75000"/>
                </a:srgbClr>
              </a:buCl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fr-CA" sz="1300" dirty="0">
                <a:solidFill>
                  <a:srgbClr val="000000"/>
                </a:solidFill>
                <a:latin typeface="Verdana" panose="020B0604030504040204" pitchFamily="34" charset="0"/>
                <a:ea typeface="Times New Roman" panose="02020603050405020304" pitchFamily="18" charset="0"/>
                <a:cs typeface="Courier New" panose="02070309020205020404" pitchFamily="49" charset="0"/>
                <a:hlinkClick r:id="rId3"/>
              </a:rPr>
              <a:t>www.Kevin-Bouchard.ca</a:t>
            </a:r>
            <a:endParaRPr lang="fr-CA" sz="1300" dirty="0">
              <a:solidFill>
                <a:srgbClr val="000000"/>
              </a:solidFill>
              <a:latin typeface="Verdana" panose="020B0604030504040204" pitchFamily="34" charset="0"/>
              <a:ea typeface="Times New Roman" panose="02020603050405020304" pitchFamily="18" charset="0"/>
              <a:cs typeface="Courier New" panose="02070309020205020404" pitchFamily="49" charset="0"/>
            </a:endParaRPr>
          </a:p>
          <a:p>
            <a:pPr>
              <a:lnSpc>
                <a:spcPct val="120000"/>
              </a:lnSpc>
              <a:spcBef>
                <a:spcPts val="0"/>
              </a:spcBef>
              <a:buClr>
                <a:srgbClr val="D34817">
                  <a:lumMod val="75000"/>
                </a:srgbClr>
              </a:buCl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r>
              <a:rPr lang="fr-CA" sz="1300" dirty="0">
                <a:solidFill>
                  <a:srgbClr val="000000"/>
                </a:solidFill>
                <a:latin typeface="Verdana" panose="020B0604030504040204" pitchFamily="34" charset="0"/>
                <a:ea typeface="Times New Roman" panose="02020603050405020304" pitchFamily="18" charset="0"/>
                <a:cs typeface="Courier New" panose="02070309020205020404" pitchFamily="49" charset="0"/>
                <a:hlinkClick r:id="rId4"/>
              </a:rPr>
              <a:t>Kevin_Bouchard@uqac.ca</a:t>
            </a:r>
            <a:endParaRPr lang="fr-CA" sz="1300" dirty="0">
              <a:solidFill>
                <a:srgbClr val="000000"/>
              </a:solidFill>
              <a:latin typeface="Verdana" panose="020B0604030504040204" pitchFamily="34" charset="0"/>
              <a:ea typeface="Times New Roman" panose="02020603050405020304" pitchFamily="18" charset="0"/>
              <a:cs typeface="Courier New" panose="02070309020205020404" pitchFamily="49" charset="0"/>
            </a:endParaRPr>
          </a:p>
          <a:p>
            <a:pPr>
              <a:lnSpc>
                <a:spcPct val="120000"/>
              </a:lnSpc>
              <a:spcBef>
                <a:spcPts val="0"/>
              </a:spcBef>
              <a:buClr>
                <a:srgbClr val="D34817">
                  <a:lumMod val="75000"/>
                </a:srgbClr>
              </a:buCl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defRPr/>
            </a:pPr>
            <a:endParaRPr lang="fr-CA" sz="1300" dirty="0">
              <a:solidFill>
                <a:srgbClr val="000000"/>
              </a:solidFill>
              <a:latin typeface="Verdana" panose="020B0604030504040204" pitchFamily="34" charset="0"/>
              <a:ea typeface="Times New Roman" panose="02020603050405020304" pitchFamily="18" charset="0"/>
              <a:cs typeface="Courier New" panose="02070309020205020404" pitchFamily="49" charset="0"/>
            </a:endParaRPr>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622602D6-36C8-4247-8F95-FE9D8C4F108F}" type="slidenum">
              <a:rPr lang="fr-FR" smtClean="0"/>
              <a:t>1</a:t>
            </a:fld>
            <a:endParaRPr lang="fr-FR"/>
          </a:p>
        </p:txBody>
      </p:sp>
    </p:spTree>
    <p:extLst>
      <p:ext uri="{BB962C8B-B14F-4D97-AF65-F5344CB8AC3E}">
        <p14:creationId xmlns:p14="http://schemas.microsoft.com/office/powerpoint/2010/main" val="18810923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Espace réservé du contenu 6"/>
          <p:cNvPicPr>
            <a:picLocks noGrp="1" noChangeAspect="1"/>
          </p:cNvPicPr>
          <p:nvPr>
            <p:ph idx="1"/>
          </p:nvPr>
        </p:nvPicPr>
        <p:blipFill>
          <a:blip r:embed="rId2"/>
          <a:stretch>
            <a:fillRect/>
          </a:stretch>
        </p:blipFill>
        <p:spPr>
          <a:xfrm>
            <a:off x="4699865" y="3626700"/>
            <a:ext cx="3585882" cy="2689412"/>
          </a:xfrm>
          <a:prstGeom prst="rect">
            <a:avLst/>
          </a:prstGeom>
        </p:spPr>
      </p:pic>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622602D6-36C8-4247-8F95-FE9D8C4F108F}" type="slidenum">
              <a:rPr lang="fr-FR" smtClean="0"/>
              <a:t>10</a:t>
            </a:fld>
            <a:endParaRPr lang="fr-FR"/>
          </a:p>
        </p:txBody>
      </p:sp>
      <p:pic>
        <p:nvPicPr>
          <p:cNvPr id="8" name="Image 7"/>
          <p:cNvPicPr>
            <a:picLocks noChangeAspect="1"/>
          </p:cNvPicPr>
          <p:nvPr/>
        </p:nvPicPr>
        <p:blipFill>
          <a:blip r:embed="rId3"/>
          <a:stretch>
            <a:fillRect/>
          </a:stretch>
        </p:blipFill>
        <p:spPr>
          <a:xfrm>
            <a:off x="55437" y="1604190"/>
            <a:ext cx="4644428" cy="3079256"/>
          </a:xfrm>
          <a:prstGeom prst="rect">
            <a:avLst/>
          </a:prstGeom>
        </p:spPr>
      </p:pic>
      <p:sp>
        <p:nvSpPr>
          <p:cNvPr id="9" name="ZoneTexte 8"/>
          <p:cNvSpPr txBox="1"/>
          <p:nvPr/>
        </p:nvSpPr>
        <p:spPr>
          <a:xfrm>
            <a:off x="1614534" y="2095927"/>
            <a:ext cx="473206" cy="369332"/>
          </a:xfrm>
          <a:prstGeom prst="rect">
            <a:avLst/>
          </a:prstGeom>
          <a:solidFill>
            <a:schemeClr val="bg1"/>
          </a:solidFill>
        </p:spPr>
        <p:txBody>
          <a:bodyPr wrap="none" rtlCol="0">
            <a:spAutoFit/>
          </a:bodyPr>
          <a:lstStyle/>
          <a:p>
            <a:r>
              <a:rPr lang="fr-CA" dirty="0"/>
              <a:t>     </a:t>
            </a:r>
            <a:endParaRPr lang="fr-FR" dirty="0"/>
          </a:p>
        </p:txBody>
      </p:sp>
      <p:sp>
        <p:nvSpPr>
          <p:cNvPr id="3" name="Titre 5">
            <a:extLst>
              <a:ext uri="{FF2B5EF4-FFF2-40B4-BE49-F238E27FC236}">
                <a16:creationId xmlns:a16="http://schemas.microsoft.com/office/drawing/2014/main" id="{039339E4-25A0-5A31-526D-F1C15074981C}"/>
              </a:ext>
            </a:extLst>
          </p:cNvPr>
          <p:cNvSpPr txBox="1">
            <a:spLocks/>
          </p:cNvSpPr>
          <p:nvPr/>
        </p:nvSpPr>
        <p:spPr>
          <a:xfrm>
            <a:off x="0" y="185312"/>
            <a:ext cx="8315483" cy="98122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cap="all"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fr-CA" sz="4900" dirty="0" err="1"/>
              <a:t>Regression</a:t>
            </a:r>
            <a:endParaRPr lang="fr-FR" sz="3600" dirty="0"/>
          </a:p>
        </p:txBody>
      </p:sp>
      <mc:AlternateContent xmlns:mc="http://schemas.openxmlformats.org/markup-compatibility/2006" xmlns:a14="http://schemas.microsoft.com/office/drawing/2010/main">
        <mc:Choice Requires="a14">
          <p:sp>
            <p:nvSpPr>
              <p:cNvPr id="14" name="Espace réservé du texte 7">
                <a:extLst>
                  <a:ext uri="{FF2B5EF4-FFF2-40B4-BE49-F238E27FC236}">
                    <a16:creationId xmlns:a16="http://schemas.microsoft.com/office/drawing/2014/main" id="{82405260-38AA-0367-752D-AB1B89602461}"/>
                  </a:ext>
                </a:extLst>
              </p:cNvPr>
              <p:cNvSpPr>
                <a:spLocks noGrp="1"/>
              </p:cNvSpPr>
              <p:nvPr>
                <p:ph type="body" sz="half" idx="2"/>
              </p:nvPr>
            </p:nvSpPr>
            <p:spPr>
              <a:xfrm>
                <a:off x="8549640" y="712323"/>
                <a:ext cx="3200400" cy="5002677"/>
              </a:xfrm>
            </p:spPr>
            <p:txBody>
              <a:bodyPr/>
              <a:lstStyle/>
              <a:p>
                <a:r>
                  <a:rPr lang="fr-CA" sz="1800" dirty="0"/>
                  <a:t>Regression </a:t>
                </a:r>
                <a:r>
                  <a:rPr lang="fr-CA" sz="1800" dirty="0" err="1"/>
                  <a:t>is</a:t>
                </a:r>
                <a:r>
                  <a:rPr lang="fr-CA" sz="1800" dirty="0"/>
                  <a:t> </a:t>
                </a:r>
                <a:r>
                  <a:rPr lang="fr-CA" sz="1800" dirty="0" err="1"/>
                  <a:t>closely</a:t>
                </a:r>
                <a:r>
                  <a:rPr lang="fr-CA" sz="1800" dirty="0"/>
                  <a:t> </a:t>
                </a:r>
                <a:r>
                  <a:rPr lang="fr-CA" sz="1800" dirty="0" err="1"/>
                  <a:t>related</a:t>
                </a:r>
                <a:r>
                  <a:rPr lang="fr-CA" sz="1800" dirty="0"/>
                  <a:t> to classification</a:t>
                </a:r>
              </a:p>
              <a:p>
                <a:r>
                  <a:rPr lang="fr-CA" sz="1800" dirty="0" err="1"/>
                  <a:t>However</a:t>
                </a:r>
                <a:r>
                  <a:rPr lang="fr-CA" sz="1800" dirty="0"/>
                  <a:t>, the labels in </a:t>
                </a:r>
                <a:r>
                  <a:rPr lang="fr-CA" sz="1800" dirty="0" err="1"/>
                  <a:t>that</a:t>
                </a:r>
                <a:r>
                  <a:rPr lang="fr-CA" sz="1800" dirty="0"/>
                  <a:t> case are </a:t>
                </a:r>
                <a:r>
                  <a:rPr lang="fr-CA" sz="1800" dirty="0" err="1"/>
                  <a:t>continuous</a:t>
                </a:r>
                <a:r>
                  <a:rPr lang="fr-CA" sz="1800" dirty="0"/>
                  <a:t> value </a:t>
                </a:r>
                <a14:m>
                  <m:oMath xmlns:m="http://schemas.openxmlformats.org/officeDocument/2006/math">
                    <m:r>
                      <a:rPr lang="fr-CA" sz="1800" b="0" i="1" smtClean="0">
                        <a:latin typeface="Cambria Math" panose="02040503050406030204" pitchFamily="18" charset="0"/>
                      </a:rPr>
                      <m:t>𝑦</m:t>
                    </m:r>
                    <m:r>
                      <a:rPr lang="fr-CA" sz="1800" b="0" i="1" smtClean="0">
                        <a:latin typeface="Cambria Math" panose="02040503050406030204" pitchFamily="18" charset="0"/>
                        <a:ea typeface="Cambria Math" panose="02040503050406030204" pitchFamily="18" charset="0"/>
                      </a:rPr>
                      <m:t>∈</m:t>
                    </m:r>
                    <m:r>
                      <a:rPr lang="fr-CA" sz="1800" b="0" i="1" smtClean="0">
                        <a:latin typeface="Cambria Math" panose="02040503050406030204" pitchFamily="18" charset="0"/>
                        <a:ea typeface="Cambria Math" panose="02040503050406030204" pitchFamily="18" charset="0"/>
                      </a:rPr>
                      <m:t>ℝ</m:t>
                    </m:r>
                  </m:oMath>
                </a14:m>
                <a:endParaRPr lang="fr-FR" sz="1800" dirty="0"/>
              </a:p>
              <a:p>
                <a:r>
                  <a:rPr lang="fr-FR" sz="1800" dirty="0"/>
                  <a:t>Example of </a:t>
                </a:r>
                <a:r>
                  <a:rPr lang="fr-FR" sz="1800" dirty="0" err="1"/>
                  <a:t>regression</a:t>
                </a:r>
                <a:r>
                  <a:rPr lang="fr-FR" sz="1800" dirty="0"/>
                  <a:t> are:</a:t>
                </a:r>
              </a:p>
              <a:p>
                <a:pPr marL="285750" indent="-285750">
                  <a:buFont typeface="Arial" panose="020B0604020202020204" pitchFamily="34" charset="0"/>
                  <a:buChar char="•"/>
                </a:pPr>
                <a:r>
                  <a:rPr lang="fr-FR" sz="1800" dirty="0"/>
                  <a:t>Stocks </a:t>
                </a:r>
                <a:r>
                  <a:rPr lang="fr-FR" sz="1800" dirty="0" err="1"/>
                  <a:t>price</a:t>
                </a:r>
                <a:r>
                  <a:rPr lang="fr-FR" sz="1800" dirty="0"/>
                  <a:t> </a:t>
                </a:r>
                <a:r>
                  <a:rPr lang="fr-FR" sz="1800" dirty="0" err="1"/>
                  <a:t>prediction</a:t>
                </a:r>
                <a:endParaRPr lang="fr-FR" sz="1800" dirty="0"/>
              </a:p>
              <a:p>
                <a:pPr marL="285750" indent="-285750">
                  <a:buFont typeface="Arial" panose="020B0604020202020204" pitchFamily="34" charset="0"/>
                  <a:buChar char="•"/>
                </a:pPr>
                <a:r>
                  <a:rPr lang="fr-FR" sz="1800" dirty="0"/>
                  <a:t>Sales </a:t>
                </a:r>
                <a:r>
                  <a:rPr lang="fr-FR" sz="1800" dirty="0" err="1"/>
                  <a:t>forecasting</a:t>
                </a:r>
                <a:endParaRPr lang="fr-FR" sz="1800" dirty="0"/>
              </a:p>
              <a:p>
                <a:pPr marL="285750" indent="-285750">
                  <a:buFont typeface="Arial" panose="020B0604020202020204" pitchFamily="34" charset="0"/>
                  <a:buChar char="•"/>
                </a:pPr>
                <a:r>
                  <a:rPr lang="fr-FR" sz="1800" dirty="0"/>
                  <a:t>Energy </a:t>
                </a:r>
                <a:r>
                  <a:rPr lang="fr-FR" sz="1800" dirty="0" err="1"/>
                  <a:t>demand</a:t>
                </a:r>
                <a:r>
                  <a:rPr lang="fr-FR" sz="1800" dirty="0"/>
                  <a:t> </a:t>
                </a:r>
                <a:r>
                  <a:rPr lang="fr-FR" sz="1800" dirty="0" err="1"/>
                  <a:t>forcasting</a:t>
                </a:r>
                <a:endParaRPr lang="fr-FR" sz="1800" dirty="0"/>
              </a:p>
              <a:p>
                <a:pPr marL="285750" indent="-285750">
                  <a:buFont typeface="Arial" panose="020B0604020202020204" pitchFamily="34" charset="0"/>
                  <a:buChar char="•"/>
                </a:pPr>
                <a:r>
                  <a:rPr lang="fr-FR" sz="1800" dirty="0"/>
                  <a:t>Traffic </a:t>
                </a:r>
                <a:r>
                  <a:rPr lang="fr-FR" sz="1800" dirty="0" err="1"/>
                  <a:t>prediction</a:t>
                </a:r>
                <a:endParaRPr lang="fr-CA" sz="1800" dirty="0"/>
              </a:p>
            </p:txBody>
          </p:sp>
        </mc:Choice>
        <mc:Fallback xmlns="">
          <p:sp>
            <p:nvSpPr>
              <p:cNvPr id="14" name="Espace réservé du texte 7">
                <a:extLst>
                  <a:ext uri="{FF2B5EF4-FFF2-40B4-BE49-F238E27FC236}">
                    <a16:creationId xmlns:a16="http://schemas.microsoft.com/office/drawing/2014/main" id="{82405260-38AA-0367-752D-AB1B89602461}"/>
                  </a:ext>
                </a:extLst>
              </p:cNvPr>
              <p:cNvSpPr>
                <a:spLocks noGrp="1" noRot="1" noChangeAspect="1" noMove="1" noResize="1" noEditPoints="1" noAdjustHandles="1" noChangeArrowheads="1" noChangeShapeType="1" noTextEdit="1"/>
              </p:cNvSpPr>
              <p:nvPr>
                <p:ph type="body" sz="half" idx="2"/>
              </p:nvPr>
            </p:nvSpPr>
            <p:spPr>
              <a:xfrm>
                <a:off x="8549640" y="712323"/>
                <a:ext cx="3200400" cy="5002677"/>
              </a:xfrm>
              <a:blipFill>
                <a:blip r:embed="rId5"/>
                <a:stretch>
                  <a:fillRect l="-1714" t="-731" r="-1333"/>
                </a:stretch>
              </a:blipFill>
            </p:spPr>
            <p:txBody>
              <a:bodyPr/>
              <a:lstStyle/>
              <a:p>
                <a:r>
                  <a:rPr lang="fr-CA">
                    <a:noFill/>
                  </a:rPr>
                  <a:t> </a:t>
                </a:r>
              </a:p>
            </p:txBody>
          </p:sp>
        </mc:Fallback>
      </mc:AlternateContent>
    </p:spTree>
    <p:extLst>
      <p:ext uri="{BB962C8B-B14F-4D97-AF65-F5344CB8AC3E}">
        <p14:creationId xmlns:p14="http://schemas.microsoft.com/office/powerpoint/2010/main" val="18509371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pied de page 4"/>
          <p:cNvSpPr>
            <a:spLocks noGrp="1"/>
          </p:cNvSpPr>
          <p:nvPr>
            <p:ph type="ftr" sz="quarter" idx="11"/>
          </p:nvPr>
        </p:nvSpPr>
        <p:spPr/>
        <p:txBody>
          <a:bodyPr/>
          <a:lstStyle/>
          <a:p>
            <a:endParaRPr lang="fr-FR" dirty="0"/>
          </a:p>
        </p:txBody>
      </p:sp>
      <p:sp>
        <p:nvSpPr>
          <p:cNvPr id="6" name="Espace réservé du numéro de diapositive 5"/>
          <p:cNvSpPr>
            <a:spLocks noGrp="1"/>
          </p:cNvSpPr>
          <p:nvPr>
            <p:ph type="sldNum" sz="quarter" idx="12"/>
          </p:nvPr>
        </p:nvSpPr>
        <p:spPr/>
        <p:txBody>
          <a:bodyPr/>
          <a:lstStyle/>
          <a:p>
            <a:fld id="{622602D6-36C8-4247-8F95-FE9D8C4F108F}" type="slidenum">
              <a:rPr lang="fr-FR" smtClean="0"/>
              <a:t>11</a:t>
            </a:fld>
            <a:endParaRPr lang="fr-FR"/>
          </a:p>
        </p:txBody>
      </p:sp>
      <p:sp>
        <p:nvSpPr>
          <p:cNvPr id="9" name="ZoneTexte 8"/>
          <p:cNvSpPr txBox="1"/>
          <p:nvPr/>
        </p:nvSpPr>
        <p:spPr>
          <a:xfrm>
            <a:off x="1621233" y="2734800"/>
            <a:ext cx="473206" cy="369332"/>
          </a:xfrm>
          <a:prstGeom prst="rect">
            <a:avLst/>
          </a:prstGeom>
          <a:solidFill>
            <a:schemeClr val="bg1"/>
          </a:solidFill>
        </p:spPr>
        <p:txBody>
          <a:bodyPr wrap="none" rtlCol="0">
            <a:spAutoFit/>
          </a:bodyPr>
          <a:lstStyle/>
          <a:p>
            <a:r>
              <a:rPr lang="fr-CA" dirty="0"/>
              <a:t>     </a:t>
            </a:r>
            <a:endParaRPr lang="fr-FR" dirty="0"/>
          </a:p>
        </p:txBody>
      </p:sp>
      <p:sp>
        <p:nvSpPr>
          <p:cNvPr id="3" name="Titre 5">
            <a:extLst>
              <a:ext uri="{FF2B5EF4-FFF2-40B4-BE49-F238E27FC236}">
                <a16:creationId xmlns:a16="http://schemas.microsoft.com/office/drawing/2014/main" id="{039339E4-25A0-5A31-526D-F1C15074981C}"/>
              </a:ext>
            </a:extLst>
          </p:cNvPr>
          <p:cNvSpPr txBox="1">
            <a:spLocks/>
          </p:cNvSpPr>
          <p:nvPr/>
        </p:nvSpPr>
        <p:spPr>
          <a:xfrm>
            <a:off x="0" y="185312"/>
            <a:ext cx="8315483" cy="98122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fr-CA" sz="4900" dirty="0"/>
              <a:t>Clustering</a:t>
            </a:r>
            <a:endParaRPr lang="fr-FR" sz="3600" dirty="0"/>
          </a:p>
        </p:txBody>
      </p:sp>
      <p:sp>
        <p:nvSpPr>
          <p:cNvPr id="14" name="Espace réservé du texte 7">
            <a:extLst>
              <a:ext uri="{FF2B5EF4-FFF2-40B4-BE49-F238E27FC236}">
                <a16:creationId xmlns:a16="http://schemas.microsoft.com/office/drawing/2014/main" id="{82405260-38AA-0367-752D-AB1B89602461}"/>
              </a:ext>
            </a:extLst>
          </p:cNvPr>
          <p:cNvSpPr>
            <a:spLocks noGrp="1"/>
          </p:cNvSpPr>
          <p:nvPr>
            <p:ph type="body" sz="half" idx="2"/>
          </p:nvPr>
        </p:nvSpPr>
        <p:spPr>
          <a:xfrm>
            <a:off x="8549640" y="712323"/>
            <a:ext cx="3200400" cy="5002677"/>
          </a:xfrm>
        </p:spPr>
        <p:txBody>
          <a:bodyPr>
            <a:normAutofit fontScale="92500" lnSpcReduction="20000"/>
          </a:bodyPr>
          <a:lstStyle/>
          <a:p>
            <a:r>
              <a:rPr lang="en-US" sz="1800" dirty="0"/>
              <a:t>Clustering is a type of unsupervised learning in machine learning, where the goal is to group a set of objects in such a way that objects in the same group (called a cluster) are more similar to each other than to those in other clusters</a:t>
            </a:r>
          </a:p>
          <a:p>
            <a:r>
              <a:rPr lang="en-US" sz="1800" dirty="0"/>
              <a:t>It can be eventually used for unlabeled classification</a:t>
            </a:r>
          </a:p>
          <a:p>
            <a:r>
              <a:rPr lang="fr-FR" sz="1800" dirty="0"/>
              <a:t>Example of clustering are:</a:t>
            </a:r>
          </a:p>
          <a:p>
            <a:pPr marL="285750" indent="-285750">
              <a:buFont typeface="Arial" panose="020B0604020202020204" pitchFamily="34" charset="0"/>
              <a:buChar char="•"/>
            </a:pPr>
            <a:r>
              <a:rPr lang="fr-FR" sz="1800" dirty="0" err="1"/>
              <a:t>Market</a:t>
            </a:r>
            <a:r>
              <a:rPr lang="fr-FR" sz="1800" dirty="0"/>
              <a:t> segmentation</a:t>
            </a:r>
          </a:p>
          <a:p>
            <a:pPr marL="285750" indent="-285750">
              <a:buFont typeface="Arial" panose="020B0604020202020204" pitchFamily="34" charset="0"/>
              <a:buChar char="•"/>
            </a:pPr>
            <a:r>
              <a:rPr lang="fr-FR" sz="1800" dirty="0"/>
              <a:t>Social network </a:t>
            </a:r>
            <a:r>
              <a:rPr lang="fr-FR" sz="1800" dirty="0" err="1"/>
              <a:t>analysis</a:t>
            </a:r>
            <a:endParaRPr lang="fr-FR" sz="1800" dirty="0"/>
          </a:p>
          <a:p>
            <a:pPr marL="285750" indent="-285750">
              <a:buFont typeface="Arial" panose="020B0604020202020204" pitchFamily="34" charset="0"/>
              <a:buChar char="•"/>
            </a:pPr>
            <a:r>
              <a:rPr lang="fr-FR" sz="1800" dirty="0"/>
              <a:t>Image segmentation</a:t>
            </a:r>
          </a:p>
          <a:p>
            <a:pPr marL="285750" indent="-285750">
              <a:buFont typeface="Arial" panose="020B0604020202020204" pitchFamily="34" charset="0"/>
              <a:buChar char="•"/>
            </a:pPr>
            <a:r>
              <a:rPr lang="fr-CA" sz="1800" dirty="0" err="1"/>
              <a:t>Anomaly</a:t>
            </a:r>
            <a:r>
              <a:rPr lang="fr-CA" sz="1800" dirty="0"/>
              <a:t> </a:t>
            </a:r>
            <a:r>
              <a:rPr lang="fr-CA" sz="1800" dirty="0" err="1"/>
              <a:t>detection</a:t>
            </a:r>
            <a:endParaRPr lang="fr-CA" sz="1800" dirty="0"/>
          </a:p>
          <a:p>
            <a:pPr marL="285750" indent="-285750">
              <a:buFont typeface="Arial" panose="020B0604020202020204" pitchFamily="34" charset="0"/>
              <a:buChar char="•"/>
            </a:pPr>
            <a:r>
              <a:rPr lang="fr-CA" sz="1800" dirty="0"/>
              <a:t>Traffic </a:t>
            </a:r>
            <a:r>
              <a:rPr lang="fr-CA" sz="1800" dirty="0" err="1"/>
              <a:t>analysis</a:t>
            </a:r>
            <a:endParaRPr lang="fr-CA" sz="1800" dirty="0"/>
          </a:p>
          <a:p>
            <a:pPr marL="285750" indent="-285750">
              <a:buFont typeface="Arial" panose="020B0604020202020204" pitchFamily="34" charset="0"/>
              <a:buChar char="•"/>
            </a:pPr>
            <a:r>
              <a:rPr lang="fr-CA" sz="1800" dirty="0" err="1"/>
              <a:t>Fraud</a:t>
            </a:r>
            <a:r>
              <a:rPr lang="fr-CA" sz="1800" dirty="0"/>
              <a:t> </a:t>
            </a:r>
            <a:r>
              <a:rPr lang="fr-CA" sz="1800" dirty="0" err="1"/>
              <a:t>detection</a:t>
            </a:r>
            <a:endParaRPr lang="fr-CA" sz="1800" dirty="0"/>
          </a:p>
        </p:txBody>
      </p:sp>
      <p:pic>
        <p:nvPicPr>
          <p:cNvPr id="3092" name="Picture 20" descr="IKEA VEJMON coffee table The veneered surface is durable, stain resistant and easy to keep clean."/>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5823046" y="4193306"/>
            <a:ext cx="1344771" cy="1344771"/>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 6"/>
          <p:cNvPicPr>
            <a:picLocks noChangeAspect="1"/>
          </p:cNvPicPr>
          <p:nvPr/>
        </p:nvPicPr>
        <p:blipFill>
          <a:blip r:embed="rId4"/>
          <a:stretch>
            <a:fillRect/>
          </a:stretch>
        </p:blipFill>
        <p:spPr>
          <a:xfrm>
            <a:off x="0" y="1242090"/>
            <a:ext cx="3061815" cy="2516863"/>
          </a:xfrm>
          <a:prstGeom prst="rect">
            <a:avLst/>
          </a:prstGeom>
        </p:spPr>
      </p:pic>
      <p:pic>
        <p:nvPicPr>
          <p:cNvPr id="11" name="Image 7"/>
          <p:cNvPicPr>
            <a:picLocks noChangeAspect="1"/>
          </p:cNvPicPr>
          <p:nvPr/>
        </p:nvPicPr>
        <p:blipFill>
          <a:blip r:embed="rId5"/>
          <a:stretch>
            <a:fillRect/>
          </a:stretch>
        </p:blipFill>
        <p:spPr>
          <a:xfrm>
            <a:off x="5131143" y="1240821"/>
            <a:ext cx="3170104" cy="2599619"/>
          </a:xfrm>
          <a:prstGeom prst="rect">
            <a:avLst/>
          </a:prstGeom>
        </p:spPr>
      </p:pic>
      <p:pic>
        <p:nvPicPr>
          <p:cNvPr id="3078" name="Picture 6" descr="Image result for chair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72929" y="4521229"/>
            <a:ext cx="1017150" cy="101715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cdn.jysk.ca/media/catalog/product/cache/1/thumbnail/160x160/9df78eab33525d08d6e5fb8d27136e95/k/a/kappel_chair.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12801" y="5554907"/>
            <a:ext cx="737406" cy="73740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River Gate Bronze Counter Height Stoo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50208" y="5026085"/>
            <a:ext cx="1023985" cy="1023985"/>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descr="IKEA LACK coffee tabl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166187" y="4502987"/>
            <a:ext cx="915626" cy="915626"/>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descr="IKEA LACK side table Easy to assemble. Low weight; easy to mov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55634" y="5333150"/>
            <a:ext cx="819275" cy="819275"/>
          </a:xfrm>
          <a:prstGeom prst="rect">
            <a:avLst/>
          </a:prstGeom>
          <a:noFill/>
          <a:extLst>
            <a:ext uri="{909E8E84-426E-40DD-AFC4-6F175D3DCCD1}">
              <a14:hiddenFill xmlns:a14="http://schemas.microsoft.com/office/drawing/2010/main">
                <a:solidFill>
                  <a:srgbClr val="FFFFFF"/>
                </a:solidFill>
              </a14:hiddenFill>
            </a:ext>
          </a:extLst>
        </p:spPr>
      </p:pic>
      <p:sp>
        <p:nvSpPr>
          <p:cNvPr id="12" name="Ellipse 10"/>
          <p:cNvSpPr/>
          <p:nvPr/>
        </p:nvSpPr>
        <p:spPr>
          <a:xfrm>
            <a:off x="547276" y="4361662"/>
            <a:ext cx="2454137" cy="2118510"/>
          </a:xfrm>
          <a:prstGeom prst="ellipse">
            <a:avLst/>
          </a:prstGeom>
          <a:noFill/>
          <a:ln w="571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Ellipse 19"/>
          <p:cNvSpPr/>
          <p:nvPr/>
        </p:nvSpPr>
        <p:spPr>
          <a:xfrm>
            <a:off x="2832600" y="4273895"/>
            <a:ext cx="2454137" cy="2118510"/>
          </a:xfrm>
          <a:prstGeom prst="ellipse">
            <a:avLst/>
          </a:prstGeom>
          <a:noFill/>
          <a:ln w="571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TextBox 12">
            <a:extLst>
              <a:ext uri="{FF2B5EF4-FFF2-40B4-BE49-F238E27FC236}">
                <a16:creationId xmlns:a16="http://schemas.microsoft.com/office/drawing/2014/main" id="{C0D6B1F5-EFAB-A75B-BAC4-6D600F4617B6}"/>
              </a:ext>
            </a:extLst>
          </p:cNvPr>
          <p:cNvSpPr txBox="1"/>
          <p:nvPr/>
        </p:nvSpPr>
        <p:spPr>
          <a:xfrm>
            <a:off x="7254125" y="4694611"/>
            <a:ext cx="447558" cy="369332"/>
          </a:xfrm>
          <a:prstGeom prst="rect">
            <a:avLst/>
          </a:prstGeom>
          <a:noFill/>
        </p:spPr>
        <p:txBody>
          <a:bodyPr wrap="none" rtlCol="0">
            <a:spAutoFit/>
          </a:bodyPr>
          <a:lstStyle/>
          <a:p>
            <a:r>
              <a:rPr lang="fr-CA" dirty="0"/>
              <a:t>=?</a:t>
            </a:r>
          </a:p>
        </p:txBody>
      </p:sp>
    </p:spTree>
    <p:extLst>
      <p:ext uri="{BB962C8B-B14F-4D97-AF65-F5344CB8AC3E}">
        <p14:creationId xmlns:p14="http://schemas.microsoft.com/office/powerpoint/2010/main" val="8628467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622602D6-36C8-4247-8F95-FE9D8C4F108F}" type="slidenum">
              <a:rPr lang="fr-FR" smtClean="0"/>
              <a:t>12</a:t>
            </a:fld>
            <a:endParaRPr lang="fr-FR"/>
          </a:p>
        </p:txBody>
      </p:sp>
      <p:sp>
        <p:nvSpPr>
          <p:cNvPr id="3" name="Titre 5">
            <a:extLst>
              <a:ext uri="{FF2B5EF4-FFF2-40B4-BE49-F238E27FC236}">
                <a16:creationId xmlns:a16="http://schemas.microsoft.com/office/drawing/2014/main" id="{039339E4-25A0-5A31-526D-F1C15074981C}"/>
              </a:ext>
            </a:extLst>
          </p:cNvPr>
          <p:cNvSpPr txBox="1">
            <a:spLocks/>
          </p:cNvSpPr>
          <p:nvPr/>
        </p:nvSpPr>
        <p:spPr>
          <a:xfrm>
            <a:off x="0" y="185312"/>
            <a:ext cx="8315483" cy="98122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cap="all"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fr-CA" sz="4900" dirty="0"/>
              <a:t>Association </a:t>
            </a:r>
            <a:r>
              <a:rPr lang="fr-CA" sz="4900" dirty="0" err="1"/>
              <a:t>rule</a:t>
            </a:r>
            <a:r>
              <a:rPr lang="fr-CA" sz="4900" dirty="0"/>
              <a:t> </a:t>
            </a:r>
            <a:r>
              <a:rPr lang="fr-CA" sz="4900" dirty="0" err="1"/>
              <a:t>mining</a:t>
            </a:r>
            <a:endParaRPr lang="fr-FR" sz="3600" dirty="0"/>
          </a:p>
        </p:txBody>
      </p:sp>
      <p:sp>
        <p:nvSpPr>
          <p:cNvPr id="14" name="Espace réservé du texte 7">
            <a:extLst>
              <a:ext uri="{FF2B5EF4-FFF2-40B4-BE49-F238E27FC236}">
                <a16:creationId xmlns:a16="http://schemas.microsoft.com/office/drawing/2014/main" id="{82405260-38AA-0367-752D-AB1B89602461}"/>
              </a:ext>
            </a:extLst>
          </p:cNvPr>
          <p:cNvSpPr>
            <a:spLocks noGrp="1"/>
          </p:cNvSpPr>
          <p:nvPr>
            <p:ph type="body" sz="half" idx="2"/>
          </p:nvPr>
        </p:nvSpPr>
        <p:spPr>
          <a:xfrm>
            <a:off x="8549640" y="712323"/>
            <a:ext cx="3200400" cy="5002677"/>
          </a:xfrm>
        </p:spPr>
        <p:txBody>
          <a:bodyPr>
            <a:normAutofit lnSpcReduction="10000"/>
          </a:bodyPr>
          <a:lstStyle/>
          <a:p>
            <a:r>
              <a:rPr lang="en-US" sz="1800" dirty="0"/>
              <a:t>Association rule mining is a technique in machine learning and data mining for discovering interesting relations between variables in large databases</a:t>
            </a:r>
          </a:p>
          <a:p>
            <a:r>
              <a:rPr lang="en-US" sz="1800" dirty="0"/>
              <a:t>It's best known for market basket analysis, where it finds sets of products that are frequently bought together</a:t>
            </a:r>
          </a:p>
          <a:p>
            <a:r>
              <a:rPr lang="fr-FR" sz="1800" dirty="0"/>
              <a:t>Example of applications are:</a:t>
            </a:r>
          </a:p>
          <a:p>
            <a:pPr marL="285750" indent="-285750">
              <a:buFont typeface="Arial" panose="020B0604020202020204" pitchFamily="34" charset="0"/>
              <a:buChar char="•"/>
            </a:pPr>
            <a:r>
              <a:rPr lang="fr-FR" sz="1800" dirty="0" err="1"/>
              <a:t>Market</a:t>
            </a:r>
            <a:r>
              <a:rPr lang="fr-FR" sz="1800" dirty="0"/>
              <a:t> basket </a:t>
            </a:r>
            <a:r>
              <a:rPr lang="fr-FR" sz="1800" dirty="0" err="1"/>
              <a:t>analysis</a:t>
            </a:r>
            <a:endParaRPr lang="fr-FR" sz="1800" dirty="0"/>
          </a:p>
          <a:p>
            <a:pPr marL="285750" indent="-285750">
              <a:buFont typeface="Arial" panose="020B0604020202020204" pitchFamily="34" charset="0"/>
              <a:buChar char="•"/>
            </a:pPr>
            <a:r>
              <a:rPr lang="fr-CA" sz="1800" dirty="0"/>
              <a:t>Cross-</a:t>
            </a:r>
            <a:r>
              <a:rPr lang="fr-CA" sz="1800" dirty="0" err="1"/>
              <a:t>Selling</a:t>
            </a:r>
            <a:r>
              <a:rPr lang="fr-CA" sz="1800" dirty="0"/>
              <a:t> and up-</a:t>
            </a:r>
            <a:r>
              <a:rPr lang="fr-CA" sz="1800" dirty="0" err="1"/>
              <a:t>selling</a:t>
            </a:r>
            <a:endParaRPr lang="fr-CA" sz="1800" dirty="0"/>
          </a:p>
          <a:p>
            <a:pPr marL="285750" indent="-285750">
              <a:buFont typeface="Arial" panose="020B0604020202020204" pitchFamily="34" charset="0"/>
              <a:buChar char="•"/>
            </a:pPr>
            <a:r>
              <a:rPr lang="fr-CA" sz="1800" dirty="0"/>
              <a:t>Inventory management</a:t>
            </a:r>
          </a:p>
          <a:p>
            <a:pPr marL="285750" indent="-285750">
              <a:buFont typeface="Arial" panose="020B0604020202020204" pitchFamily="34" charset="0"/>
              <a:buChar char="•"/>
            </a:pPr>
            <a:endParaRPr lang="fr-CA" sz="1800" dirty="0"/>
          </a:p>
        </p:txBody>
      </p:sp>
      <p:pic>
        <p:nvPicPr>
          <p:cNvPr id="3083" name="Content Placeholder 3082" descr="A shopping cart full of food&#10;&#10;Description automatically generated">
            <a:extLst>
              <a:ext uri="{FF2B5EF4-FFF2-40B4-BE49-F238E27FC236}">
                <a16:creationId xmlns:a16="http://schemas.microsoft.com/office/drawing/2014/main" id="{D9102A68-C982-B267-05EB-644F8FCE0C0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0" y="1838325"/>
            <a:ext cx="5019675" cy="5019675"/>
          </a:xfrm>
        </p:spPr>
      </p:pic>
      <p:pic>
        <p:nvPicPr>
          <p:cNvPr id="3086" name="Picture 3085" descr="A diagram of different shapes and colors&#10;&#10;Description automatically generated">
            <a:extLst>
              <a:ext uri="{FF2B5EF4-FFF2-40B4-BE49-F238E27FC236}">
                <a16:creationId xmlns:a16="http://schemas.microsoft.com/office/drawing/2014/main" id="{BDC9CE0E-CDF0-741D-D03E-ED47C99314E3}"/>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5193387" y="3089044"/>
            <a:ext cx="2874445" cy="1693697"/>
          </a:xfrm>
          <a:prstGeom prst="rect">
            <a:avLst/>
          </a:prstGeom>
        </p:spPr>
      </p:pic>
      <p:sp>
        <p:nvSpPr>
          <p:cNvPr id="3087" name="TextBox 3086">
            <a:extLst>
              <a:ext uri="{FF2B5EF4-FFF2-40B4-BE49-F238E27FC236}">
                <a16:creationId xmlns:a16="http://schemas.microsoft.com/office/drawing/2014/main" id="{7E334F7D-5BB0-11BA-5773-3EEA2D458A92}"/>
              </a:ext>
            </a:extLst>
          </p:cNvPr>
          <p:cNvSpPr txBox="1"/>
          <p:nvPr/>
        </p:nvSpPr>
        <p:spPr>
          <a:xfrm>
            <a:off x="5193387" y="4840046"/>
            <a:ext cx="2874445" cy="369332"/>
          </a:xfrm>
          <a:prstGeom prst="rect">
            <a:avLst/>
          </a:prstGeom>
          <a:noFill/>
        </p:spPr>
        <p:txBody>
          <a:bodyPr wrap="square" rtlCol="0">
            <a:spAutoFit/>
          </a:bodyPr>
          <a:lstStyle/>
          <a:p>
            <a:r>
              <a:rPr lang="fr-CA" sz="900" dirty="0">
                <a:hlinkClick r:id="rId5" tooltip="https://gerardnico.com/wiki/data_mining/association"/>
              </a:rPr>
              <a:t>This Photo</a:t>
            </a:r>
            <a:r>
              <a:rPr lang="fr-CA" sz="900" dirty="0"/>
              <a:t> by </a:t>
            </a:r>
            <a:r>
              <a:rPr lang="fr-CA" sz="900" dirty="0" err="1"/>
              <a:t>Unknown</a:t>
            </a:r>
            <a:r>
              <a:rPr lang="fr-CA" sz="900" dirty="0"/>
              <a:t> </a:t>
            </a:r>
            <a:r>
              <a:rPr lang="fr-CA" sz="900" dirty="0" err="1"/>
              <a:t>Author</a:t>
            </a:r>
            <a:r>
              <a:rPr lang="fr-CA" sz="900" dirty="0"/>
              <a:t> </a:t>
            </a:r>
            <a:r>
              <a:rPr lang="fr-CA" sz="900" dirty="0" err="1"/>
              <a:t>is</a:t>
            </a:r>
            <a:r>
              <a:rPr lang="fr-CA" sz="900" dirty="0"/>
              <a:t> </a:t>
            </a:r>
            <a:r>
              <a:rPr lang="fr-CA" sz="900" dirty="0" err="1"/>
              <a:t>licensed</a:t>
            </a:r>
            <a:r>
              <a:rPr lang="fr-CA" sz="900" dirty="0"/>
              <a:t> </a:t>
            </a:r>
            <a:r>
              <a:rPr lang="fr-CA" sz="900" dirty="0" err="1"/>
              <a:t>under</a:t>
            </a:r>
            <a:r>
              <a:rPr lang="fr-CA" sz="900" dirty="0"/>
              <a:t> </a:t>
            </a:r>
            <a:r>
              <a:rPr lang="fr-CA" sz="900" dirty="0">
                <a:hlinkClick r:id="rId6" tooltip="https://creativecommons.org/licenses/by-nc-sa/3.0/"/>
              </a:rPr>
              <a:t>CC BY-SA-NC</a:t>
            </a:r>
            <a:endParaRPr lang="fr-CA" sz="900" dirty="0"/>
          </a:p>
        </p:txBody>
      </p:sp>
    </p:spTree>
    <p:extLst>
      <p:ext uri="{BB962C8B-B14F-4D97-AF65-F5344CB8AC3E}">
        <p14:creationId xmlns:p14="http://schemas.microsoft.com/office/powerpoint/2010/main" val="4203634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622602D6-36C8-4247-8F95-FE9D8C4F108F}" type="slidenum">
              <a:rPr lang="fr-FR" smtClean="0"/>
              <a:t>13</a:t>
            </a:fld>
            <a:endParaRPr lang="fr-FR"/>
          </a:p>
        </p:txBody>
      </p:sp>
      <p:sp>
        <p:nvSpPr>
          <p:cNvPr id="9" name="ZoneTexte 8"/>
          <p:cNvSpPr txBox="1"/>
          <p:nvPr/>
        </p:nvSpPr>
        <p:spPr>
          <a:xfrm>
            <a:off x="1621233" y="2734800"/>
            <a:ext cx="473206" cy="369332"/>
          </a:xfrm>
          <a:prstGeom prst="rect">
            <a:avLst/>
          </a:prstGeom>
          <a:solidFill>
            <a:schemeClr val="bg1"/>
          </a:solidFill>
        </p:spPr>
        <p:txBody>
          <a:bodyPr wrap="none" rtlCol="0">
            <a:spAutoFit/>
          </a:bodyPr>
          <a:lstStyle/>
          <a:p>
            <a:r>
              <a:rPr lang="fr-CA" dirty="0"/>
              <a:t>     </a:t>
            </a:r>
            <a:endParaRPr lang="fr-FR" dirty="0"/>
          </a:p>
        </p:txBody>
      </p:sp>
      <p:sp>
        <p:nvSpPr>
          <p:cNvPr id="3" name="Titre 5">
            <a:extLst>
              <a:ext uri="{FF2B5EF4-FFF2-40B4-BE49-F238E27FC236}">
                <a16:creationId xmlns:a16="http://schemas.microsoft.com/office/drawing/2014/main" id="{039339E4-25A0-5A31-526D-F1C15074981C}"/>
              </a:ext>
            </a:extLst>
          </p:cNvPr>
          <p:cNvSpPr txBox="1">
            <a:spLocks/>
          </p:cNvSpPr>
          <p:nvPr/>
        </p:nvSpPr>
        <p:spPr>
          <a:xfrm>
            <a:off x="0" y="185312"/>
            <a:ext cx="8315483" cy="98122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fr-CA" sz="4900" dirty="0" err="1"/>
              <a:t>Reinforcement</a:t>
            </a:r>
            <a:endParaRPr lang="fr-FR" sz="3600" dirty="0"/>
          </a:p>
        </p:txBody>
      </p:sp>
      <p:sp>
        <p:nvSpPr>
          <p:cNvPr id="14" name="Espace réservé du texte 7">
            <a:extLst>
              <a:ext uri="{FF2B5EF4-FFF2-40B4-BE49-F238E27FC236}">
                <a16:creationId xmlns:a16="http://schemas.microsoft.com/office/drawing/2014/main" id="{82405260-38AA-0367-752D-AB1B89602461}"/>
              </a:ext>
            </a:extLst>
          </p:cNvPr>
          <p:cNvSpPr>
            <a:spLocks noGrp="1"/>
          </p:cNvSpPr>
          <p:nvPr>
            <p:ph type="body" sz="half" idx="2"/>
          </p:nvPr>
        </p:nvSpPr>
        <p:spPr>
          <a:xfrm>
            <a:off x="8549640" y="712323"/>
            <a:ext cx="3200400" cy="5002677"/>
          </a:xfrm>
        </p:spPr>
        <p:txBody>
          <a:bodyPr>
            <a:normAutofit lnSpcReduction="10000"/>
          </a:bodyPr>
          <a:lstStyle/>
          <a:p>
            <a:r>
              <a:rPr lang="en-US" sz="1800" dirty="0"/>
              <a:t>RL is both a family of approaches and a task of ML</a:t>
            </a:r>
          </a:p>
          <a:p>
            <a:r>
              <a:rPr lang="en-US" sz="1800" dirty="0"/>
              <a:t>The agent learns from the outcomes of its actions, rather than from being told explicitly what to do</a:t>
            </a:r>
          </a:p>
          <a:p>
            <a:r>
              <a:rPr lang="fr-FR" sz="1800" dirty="0"/>
              <a:t>Example of RL </a:t>
            </a:r>
            <a:r>
              <a:rPr lang="fr-FR" sz="1800" dirty="0" err="1"/>
              <a:t>tasks</a:t>
            </a:r>
            <a:r>
              <a:rPr lang="fr-FR" sz="1800" dirty="0"/>
              <a:t> are:</a:t>
            </a:r>
          </a:p>
          <a:p>
            <a:pPr marL="285750" indent="-285750">
              <a:buFont typeface="Arial" panose="020B0604020202020204" pitchFamily="34" charset="0"/>
              <a:buChar char="•"/>
            </a:pPr>
            <a:r>
              <a:rPr lang="fr-FR" sz="1800" dirty="0"/>
              <a:t>Game </a:t>
            </a:r>
            <a:r>
              <a:rPr lang="fr-FR" sz="1800" dirty="0" err="1"/>
              <a:t>playing</a:t>
            </a:r>
            <a:endParaRPr lang="fr-FR" sz="1800" dirty="0"/>
          </a:p>
          <a:p>
            <a:pPr marL="285750" indent="-285750">
              <a:buFont typeface="Arial" panose="020B0604020202020204" pitchFamily="34" charset="0"/>
              <a:buChar char="•"/>
            </a:pPr>
            <a:r>
              <a:rPr lang="fr-CA" sz="1800" dirty="0" err="1"/>
              <a:t>Robotics</a:t>
            </a:r>
            <a:endParaRPr lang="fr-CA" sz="1800" dirty="0"/>
          </a:p>
          <a:p>
            <a:pPr marL="285750" indent="-285750">
              <a:buFont typeface="Arial" panose="020B0604020202020204" pitchFamily="34" charset="0"/>
              <a:buChar char="•"/>
            </a:pPr>
            <a:r>
              <a:rPr lang="fr-CA" sz="1800" dirty="0" err="1"/>
              <a:t>Autonomous</a:t>
            </a:r>
            <a:r>
              <a:rPr lang="fr-CA" sz="1800" dirty="0"/>
              <a:t> </a:t>
            </a:r>
            <a:r>
              <a:rPr lang="fr-CA" sz="1800" dirty="0" err="1"/>
              <a:t>vehicles</a:t>
            </a:r>
            <a:endParaRPr lang="fr-CA" sz="1800" dirty="0"/>
          </a:p>
          <a:p>
            <a:pPr marL="285750" indent="-285750">
              <a:buFont typeface="Arial" panose="020B0604020202020204" pitchFamily="34" charset="0"/>
              <a:buChar char="•"/>
            </a:pPr>
            <a:r>
              <a:rPr lang="fr-CA" sz="1800" dirty="0"/>
              <a:t>Adaptive control system</a:t>
            </a:r>
          </a:p>
          <a:p>
            <a:pPr marL="285750" indent="-285750">
              <a:buFont typeface="Arial" panose="020B0604020202020204" pitchFamily="34" charset="0"/>
              <a:buChar char="•"/>
            </a:pPr>
            <a:endParaRPr lang="fr-CA" sz="1800" dirty="0"/>
          </a:p>
          <a:p>
            <a:r>
              <a:rPr lang="fr-CA" sz="1800" dirty="0" err="1"/>
              <a:t>We</a:t>
            </a:r>
            <a:r>
              <a:rPr lang="fr-CA" sz="1800" dirty="0"/>
              <a:t> </a:t>
            </a:r>
            <a:r>
              <a:rPr lang="fr-CA" sz="1800" dirty="0" err="1"/>
              <a:t>won’t</a:t>
            </a:r>
            <a:r>
              <a:rPr lang="fr-CA" sz="1800" dirty="0"/>
              <a:t> cover RL in </a:t>
            </a:r>
            <a:r>
              <a:rPr lang="fr-CA" sz="1800" dirty="0" err="1"/>
              <a:t>this</a:t>
            </a:r>
            <a:r>
              <a:rPr lang="fr-CA" sz="1800" dirty="0"/>
              <a:t> course </a:t>
            </a:r>
            <a:r>
              <a:rPr lang="fr-CA" sz="1800" dirty="0" err="1"/>
              <a:t>since</a:t>
            </a:r>
            <a:r>
              <a:rPr lang="fr-CA" sz="1800" dirty="0"/>
              <a:t> </a:t>
            </a:r>
            <a:r>
              <a:rPr lang="fr-CA" sz="1800" dirty="0" err="1"/>
              <a:t>we</a:t>
            </a:r>
            <a:r>
              <a:rPr lang="fr-CA" sz="1800" dirty="0"/>
              <a:t> focus on BI/data science</a:t>
            </a:r>
          </a:p>
          <a:p>
            <a:pPr marL="285750" indent="-285750">
              <a:buFont typeface="Arial" panose="020B0604020202020204" pitchFamily="34" charset="0"/>
              <a:buChar char="•"/>
            </a:pPr>
            <a:endParaRPr lang="fr-CA" sz="1800" dirty="0"/>
          </a:p>
        </p:txBody>
      </p:sp>
      <p:pic>
        <p:nvPicPr>
          <p:cNvPr id="5124" name="Picture 4" descr="Image result for mario bros box"/>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1718750" y="4171534"/>
            <a:ext cx="1530837" cy="1530837"/>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rio bro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1023" y="4027688"/>
            <a:ext cx="2116340" cy="1587255"/>
          </a:xfrm>
          <a:prstGeom prst="rect">
            <a:avLst/>
          </a:prstGeom>
          <a:noFill/>
          <a:extLst>
            <a:ext uri="{909E8E84-426E-40DD-AFC4-6F175D3DCCD1}">
              <a14:hiddenFill xmlns:a14="http://schemas.microsoft.com/office/drawing/2010/main">
                <a:solidFill>
                  <a:srgbClr val="FFFFFF"/>
                </a:solidFill>
              </a14:hiddenFill>
            </a:ext>
          </a:extLst>
        </p:spPr>
      </p:pic>
      <p:sp>
        <p:nvSpPr>
          <p:cNvPr id="25" name="ZoneTexte 6"/>
          <p:cNvSpPr txBox="1"/>
          <p:nvPr/>
        </p:nvSpPr>
        <p:spPr>
          <a:xfrm>
            <a:off x="4644115" y="5682557"/>
            <a:ext cx="2301720" cy="369332"/>
          </a:xfrm>
          <a:prstGeom prst="rect">
            <a:avLst/>
          </a:prstGeom>
          <a:noFill/>
        </p:spPr>
        <p:txBody>
          <a:bodyPr wrap="none" rtlCol="0">
            <a:spAutoFit/>
          </a:bodyPr>
          <a:lstStyle/>
          <a:p>
            <a:r>
              <a:rPr lang="fr-CA" dirty="0"/>
              <a:t>State </a:t>
            </a:r>
            <a:r>
              <a:rPr lang="fr-CA" dirty="0" err="1"/>
              <a:t>representation</a:t>
            </a:r>
            <a:endParaRPr lang="fr-FR" dirty="0"/>
          </a:p>
        </p:txBody>
      </p:sp>
      <p:sp>
        <p:nvSpPr>
          <p:cNvPr id="26" name="ZoneTexte 7"/>
          <p:cNvSpPr txBox="1"/>
          <p:nvPr/>
        </p:nvSpPr>
        <p:spPr>
          <a:xfrm>
            <a:off x="1621233" y="5770912"/>
            <a:ext cx="1537024" cy="369332"/>
          </a:xfrm>
          <a:prstGeom prst="rect">
            <a:avLst/>
          </a:prstGeom>
          <a:noFill/>
        </p:spPr>
        <p:txBody>
          <a:bodyPr wrap="none" rtlCol="0">
            <a:spAutoFit/>
          </a:bodyPr>
          <a:lstStyle/>
          <a:p>
            <a:r>
              <a:rPr lang="fr-CA" dirty="0" err="1"/>
              <a:t>Environment</a:t>
            </a:r>
            <a:endParaRPr lang="fr-FR" dirty="0"/>
          </a:p>
        </p:txBody>
      </p:sp>
      <p:pic>
        <p:nvPicPr>
          <p:cNvPr id="5126" name="Picture 6" descr="Image result for nes controlle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3279" y="1732547"/>
            <a:ext cx="1489245" cy="1079265"/>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63354" y="1531680"/>
            <a:ext cx="1266061" cy="1494367"/>
          </a:xfrm>
          <a:prstGeom prst="rect">
            <a:avLst/>
          </a:prstGeom>
        </p:spPr>
      </p:pic>
      <p:sp>
        <p:nvSpPr>
          <p:cNvPr id="28" name="ZoneTexte 9"/>
          <p:cNvSpPr txBox="1"/>
          <p:nvPr/>
        </p:nvSpPr>
        <p:spPr>
          <a:xfrm>
            <a:off x="4885758" y="3077224"/>
            <a:ext cx="821250" cy="369332"/>
          </a:xfrm>
          <a:prstGeom prst="rect">
            <a:avLst/>
          </a:prstGeom>
          <a:noFill/>
        </p:spPr>
        <p:txBody>
          <a:bodyPr wrap="none" rtlCol="0">
            <a:spAutoFit/>
          </a:bodyPr>
          <a:lstStyle/>
          <a:p>
            <a:r>
              <a:rPr lang="fr-CA" dirty="0"/>
              <a:t>Agent</a:t>
            </a:r>
            <a:endParaRPr lang="fr-FR" dirty="0"/>
          </a:p>
        </p:txBody>
      </p:sp>
      <p:sp>
        <p:nvSpPr>
          <p:cNvPr id="29" name="Flèche droite 10"/>
          <p:cNvSpPr/>
          <p:nvPr/>
        </p:nvSpPr>
        <p:spPr>
          <a:xfrm rot="10800000" flipV="1">
            <a:off x="3586901" y="2425909"/>
            <a:ext cx="921381" cy="250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11"/>
          <p:cNvSpPr txBox="1"/>
          <p:nvPr/>
        </p:nvSpPr>
        <p:spPr>
          <a:xfrm>
            <a:off x="3846260" y="2109549"/>
            <a:ext cx="519694" cy="307777"/>
          </a:xfrm>
          <a:prstGeom prst="rect">
            <a:avLst/>
          </a:prstGeom>
          <a:noFill/>
        </p:spPr>
        <p:txBody>
          <a:bodyPr wrap="none" rtlCol="0">
            <a:spAutoFit/>
          </a:bodyPr>
          <a:lstStyle/>
          <a:p>
            <a:r>
              <a:rPr lang="fr-CA" sz="1400" i="1" dirty="0" err="1">
                <a:solidFill>
                  <a:schemeClr val="accent1"/>
                </a:solidFill>
              </a:rPr>
              <a:t>Acts</a:t>
            </a:r>
            <a:endParaRPr lang="fr-FR" sz="1400" i="1" dirty="0">
              <a:solidFill>
                <a:schemeClr val="accent1"/>
              </a:solidFill>
            </a:endParaRPr>
          </a:p>
        </p:txBody>
      </p:sp>
      <p:sp>
        <p:nvSpPr>
          <p:cNvPr id="31" name="Flèche droite 15"/>
          <p:cNvSpPr/>
          <p:nvPr/>
        </p:nvSpPr>
        <p:spPr>
          <a:xfrm rot="7703605" flipV="1">
            <a:off x="2130705" y="3294434"/>
            <a:ext cx="921381" cy="250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72" name="ZoneTexte 16"/>
          <p:cNvSpPr txBox="1"/>
          <p:nvPr/>
        </p:nvSpPr>
        <p:spPr>
          <a:xfrm rot="18639564">
            <a:off x="1368919" y="3002909"/>
            <a:ext cx="1468786" cy="523220"/>
          </a:xfrm>
          <a:prstGeom prst="rect">
            <a:avLst/>
          </a:prstGeom>
          <a:noFill/>
        </p:spPr>
        <p:txBody>
          <a:bodyPr wrap="square" rtlCol="0">
            <a:spAutoFit/>
          </a:bodyPr>
          <a:lstStyle/>
          <a:p>
            <a:r>
              <a:rPr lang="fr-CA" sz="1400" i="1" dirty="0" err="1">
                <a:solidFill>
                  <a:schemeClr val="accent1"/>
                </a:solidFill>
              </a:rPr>
              <a:t>Modify</a:t>
            </a:r>
            <a:r>
              <a:rPr lang="fr-CA" sz="1400" i="1" dirty="0">
                <a:solidFill>
                  <a:schemeClr val="accent1"/>
                </a:solidFill>
              </a:rPr>
              <a:t> the </a:t>
            </a:r>
            <a:r>
              <a:rPr lang="fr-CA" sz="1400" i="1" dirty="0" err="1">
                <a:solidFill>
                  <a:schemeClr val="accent1"/>
                </a:solidFill>
              </a:rPr>
              <a:t>environment</a:t>
            </a:r>
            <a:endParaRPr lang="fr-FR" sz="1400" i="1" dirty="0">
              <a:solidFill>
                <a:schemeClr val="accent1"/>
              </a:solidFill>
            </a:endParaRPr>
          </a:p>
        </p:txBody>
      </p:sp>
      <p:sp>
        <p:nvSpPr>
          <p:cNvPr id="3073" name="Flèche droite 17"/>
          <p:cNvSpPr/>
          <p:nvPr/>
        </p:nvSpPr>
        <p:spPr>
          <a:xfrm flipV="1">
            <a:off x="3139164" y="4835030"/>
            <a:ext cx="1436856" cy="250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74" name="ZoneTexte 18"/>
          <p:cNvSpPr txBox="1"/>
          <p:nvPr/>
        </p:nvSpPr>
        <p:spPr>
          <a:xfrm>
            <a:off x="3566368" y="4538175"/>
            <a:ext cx="758028" cy="307777"/>
          </a:xfrm>
          <a:prstGeom prst="rect">
            <a:avLst/>
          </a:prstGeom>
          <a:noFill/>
        </p:spPr>
        <p:txBody>
          <a:bodyPr wrap="none" rtlCol="0">
            <a:spAutoFit/>
          </a:bodyPr>
          <a:lstStyle/>
          <a:p>
            <a:r>
              <a:rPr lang="fr-CA" sz="1400" i="1" dirty="0">
                <a:solidFill>
                  <a:schemeClr val="accent1"/>
                </a:solidFill>
              </a:rPr>
              <a:t>Update</a:t>
            </a:r>
            <a:endParaRPr lang="fr-FR" sz="1400" i="1" dirty="0">
              <a:solidFill>
                <a:schemeClr val="accent1"/>
              </a:solidFill>
            </a:endParaRPr>
          </a:p>
        </p:txBody>
      </p:sp>
      <p:sp>
        <p:nvSpPr>
          <p:cNvPr id="3075" name="Flèche droite 19"/>
          <p:cNvSpPr/>
          <p:nvPr/>
        </p:nvSpPr>
        <p:spPr>
          <a:xfrm rot="3771753" flipV="1">
            <a:off x="5743026" y="3368010"/>
            <a:ext cx="921381" cy="250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76" name="Imag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67203" y="3125110"/>
            <a:ext cx="493912" cy="493912"/>
          </a:xfrm>
          <a:prstGeom prst="rect">
            <a:avLst/>
          </a:prstGeom>
        </p:spPr>
      </p:pic>
      <p:sp>
        <p:nvSpPr>
          <p:cNvPr id="3077" name="Flèche droite 21"/>
          <p:cNvSpPr/>
          <p:nvPr/>
        </p:nvSpPr>
        <p:spPr>
          <a:xfrm rot="19651506" flipV="1">
            <a:off x="2963025" y="3415290"/>
            <a:ext cx="1915186" cy="250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79" name="ZoneTexte 22"/>
          <p:cNvSpPr txBox="1"/>
          <p:nvPr/>
        </p:nvSpPr>
        <p:spPr>
          <a:xfrm rot="19615147">
            <a:off x="3275791" y="3195727"/>
            <a:ext cx="778355" cy="307777"/>
          </a:xfrm>
          <a:prstGeom prst="rect">
            <a:avLst/>
          </a:prstGeom>
          <a:noFill/>
        </p:spPr>
        <p:txBody>
          <a:bodyPr wrap="none" rtlCol="0">
            <a:spAutoFit/>
          </a:bodyPr>
          <a:lstStyle/>
          <a:p>
            <a:r>
              <a:rPr lang="fr-CA" sz="1400" i="1" dirty="0" err="1">
                <a:solidFill>
                  <a:schemeClr val="accent1"/>
                </a:solidFill>
              </a:rPr>
              <a:t>Reward</a:t>
            </a:r>
            <a:endParaRPr lang="fr-FR" sz="1400" i="1" dirty="0">
              <a:solidFill>
                <a:schemeClr val="accent1"/>
              </a:solidFill>
            </a:endParaRPr>
          </a:p>
        </p:txBody>
      </p:sp>
    </p:spTree>
    <p:extLst>
      <p:ext uri="{BB962C8B-B14F-4D97-AF65-F5344CB8AC3E}">
        <p14:creationId xmlns:p14="http://schemas.microsoft.com/office/powerpoint/2010/main" val="3716797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numéro de diapositive 5"/>
          <p:cNvSpPr>
            <a:spLocks noGrp="1"/>
          </p:cNvSpPr>
          <p:nvPr>
            <p:ph type="sldNum" sz="quarter" idx="12"/>
          </p:nvPr>
        </p:nvSpPr>
        <p:spPr/>
        <p:txBody>
          <a:bodyPr/>
          <a:lstStyle/>
          <a:p>
            <a:fld id="{622602D6-36C8-4247-8F95-FE9D8C4F108F}" type="slidenum">
              <a:rPr lang="fr-FR" smtClean="0"/>
              <a:t>14</a:t>
            </a:fld>
            <a:endParaRPr lang="fr-FR"/>
          </a:p>
        </p:txBody>
      </p:sp>
      <p:sp>
        <p:nvSpPr>
          <p:cNvPr id="3" name="Titre 5">
            <a:extLst>
              <a:ext uri="{FF2B5EF4-FFF2-40B4-BE49-F238E27FC236}">
                <a16:creationId xmlns:a16="http://schemas.microsoft.com/office/drawing/2014/main" id="{039339E4-25A0-5A31-526D-F1C15074981C}"/>
              </a:ext>
            </a:extLst>
          </p:cNvPr>
          <p:cNvSpPr txBox="1">
            <a:spLocks/>
          </p:cNvSpPr>
          <p:nvPr/>
        </p:nvSpPr>
        <p:spPr>
          <a:xfrm>
            <a:off x="0" y="185312"/>
            <a:ext cx="8315483" cy="98122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b="1" kern="1200" cap="all"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lgn="ctr"/>
            <a:r>
              <a:rPr lang="fr-CA" sz="4900" dirty="0" err="1"/>
              <a:t>Dimentionality</a:t>
            </a:r>
            <a:r>
              <a:rPr lang="fr-CA" sz="4900" dirty="0"/>
              <a:t> </a:t>
            </a:r>
            <a:r>
              <a:rPr lang="fr-CA" sz="4900" dirty="0" err="1"/>
              <a:t>reduction</a:t>
            </a:r>
            <a:endParaRPr lang="fr-FR" sz="3600" dirty="0"/>
          </a:p>
        </p:txBody>
      </p:sp>
      <p:sp>
        <p:nvSpPr>
          <p:cNvPr id="14" name="Espace réservé du texte 7">
            <a:extLst>
              <a:ext uri="{FF2B5EF4-FFF2-40B4-BE49-F238E27FC236}">
                <a16:creationId xmlns:a16="http://schemas.microsoft.com/office/drawing/2014/main" id="{82405260-38AA-0367-752D-AB1B89602461}"/>
              </a:ext>
            </a:extLst>
          </p:cNvPr>
          <p:cNvSpPr>
            <a:spLocks noGrp="1"/>
          </p:cNvSpPr>
          <p:nvPr>
            <p:ph type="body" sz="half" idx="2"/>
          </p:nvPr>
        </p:nvSpPr>
        <p:spPr>
          <a:xfrm>
            <a:off x="8549640" y="712323"/>
            <a:ext cx="3200400" cy="5375257"/>
          </a:xfrm>
        </p:spPr>
        <p:txBody>
          <a:bodyPr>
            <a:normAutofit fontScale="92500" lnSpcReduction="20000"/>
          </a:bodyPr>
          <a:lstStyle/>
          <a:p>
            <a:r>
              <a:rPr lang="en-US" sz="1800" dirty="0"/>
              <a:t>Dimensionality reduction in machine learning involves reducing the number of input variables in a dataset</a:t>
            </a:r>
          </a:p>
          <a:p>
            <a:r>
              <a:rPr lang="en-US" sz="1800" dirty="0"/>
              <a:t>This is achieved by creating a set of principal variables, which retain most of the important information from the original dataset, but with a lower dimensionality</a:t>
            </a:r>
          </a:p>
          <a:p>
            <a:r>
              <a:rPr lang="en-US" sz="1800" dirty="0"/>
              <a:t>The primary goal is to simplify the dataset, reduce the computational complexity, and potentially enhance the performance of machine learning models </a:t>
            </a:r>
          </a:p>
          <a:p>
            <a:r>
              <a:rPr lang="fr-FR" sz="1800" dirty="0"/>
              <a:t>Example of </a:t>
            </a:r>
            <a:r>
              <a:rPr lang="fr-FR" sz="1800" dirty="0" err="1"/>
              <a:t>tasks</a:t>
            </a:r>
            <a:r>
              <a:rPr lang="fr-FR" sz="1800" dirty="0"/>
              <a:t> are:</a:t>
            </a:r>
          </a:p>
          <a:p>
            <a:pPr marL="285750" indent="-285750">
              <a:buFont typeface="Arial" panose="020B0604020202020204" pitchFamily="34" charset="0"/>
              <a:buChar char="•"/>
            </a:pPr>
            <a:r>
              <a:rPr lang="fr-FR" sz="1800" dirty="0"/>
              <a:t>Data visualisation</a:t>
            </a:r>
          </a:p>
          <a:p>
            <a:pPr marL="285750" indent="-285750">
              <a:buFont typeface="Arial" panose="020B0604020202020204" pitchFamily="34" charset="0"/>
              <a:buChar char="•"/>
            </a:pPr>
            <a:r>
              <a:rPr lang="fr-CA" sz="1800" dirty="0"/>
              <a:t>Noise </a:t>
            </a:r>
            <a:r>
              <a:rPr lang="fr-CA" sz="1800" dirty="0" err="1"/>
              <a:t>reduction</a:t>
            </a:r>
            <a:endParaRPr lang="fr-CA" sz="1800" dirty="0"/>
          </a:p>
          <a:p>
            <a:pPr marL="285750" indent="-285750">
              <a:buFont typeface="Arial" panose="020B0604020202020204" pitchFamily="34" charset="0"/>
              <a:buChar char="•"/>
            </a:pPr>
            <a:r>
              <a:rPr lang="fr-CA" sz="1800" dirty="0" err="1"/>
              <a:t>Feature</a:t>
            </a:r>
            <a:r>
              <a:rPr lang="fr-CA" sz="1800" dirty="0"/>
              <a:t> </a:t>
            </a:r>
            <a:r>
              <a:rPr lang="fr-CA" sz="1800" dirty="0" err="1"/>
              <a:t>selection</a:t>
            </a:r>
            <a:r>
              <a:rPr lang="fr-CA" sz="1800" dirty="0"/>
              <a:t> and extraction</a:t>
            </a:r>
          </a:p>
        </p:txBody>
      </p:sp>
      <p:pic>
        <p:nvPicPr>
          <p:cNvPr id="4098" name="Picture 2" descr="natural classific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2877" y="1547087"/>
            <a:ext cx="5923016" cy="4345690"/>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pied de page 4"/>
          <p:cNvSpPr>
            <a:spLocks noGrp="1"/>
          </p:cNvSpPr>
          <p:nvPr>
            <p:ph type="ftr" sz="quarter" idx="11"/>
          </p:nvPr>
        </p:nvSpPr>
        <p:spPr>
          <a:xfrm>
            <a:off x="200494" y="6449378"/>
            <a:ext cx="7987108" cy="365125"/>
          </a:xfrm>
        </p:spPr>
        <p:txBody>
          <a:bodyPr/>
          <a:lstStyle/>
          <a:p>
            <a:r>
              <a:rPr lang="fr-CA" dirty="0"/>
              <a:t>*image: http://ib.bioninja.com.au/standard-level/topic-5-evolution-and-biodi/53-classification-of-biodiv/classification.html</a:t>
            </a:r>
            <a:endParaRPr lang="fr-FR" dirty="0"/>
          </a:p>
        </p:txBody>
      </p:sp>
    </p:spTree>
    <p:extLst>
      <p:ext uri="{BB962C8B-B14F-4D97-AF65-F5344CB8AC3E}">
        <p14:creationId xmlns:p14="http://schemas.microsoft.com/office/powerpoint/2010/main" val="10566037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CA" dirty="0" err="1"/>
              <a:t>Datasets</a:t>
            </a:r>
            <a:endParaRPr lang="fr-FR" dirty="0"/>
          </a:p>
        </p:txBody>
      </p:sp>
      <p:sp>
        <p:nvSpPr>
          <p:cNvPr id="8" name="Espace réservé du texte 7"/>
          <p:cNvSpPr>
            <a:spLocks noGrp="1"/>
          </p:cNvSpPr>
          <p:nvPr>
            <p:ph type="body" idx="1"/>
          </p:nvPr>
        </p:nvSpPr>
        <p:spPr/>
        <p:txBody>
          <a:bodyPr>
            <a:normAutofit fontScale="92500" lnSpcReduction="20000"/>
          </a:bodyPr>
          <a:lstStyle/>
          <a:p>
            <a:r>
              <a:rPr lang="fr-CA" dirty="0" err="1"/>
              <a:t>What</a:t>
            </a:r>
            <a:r>
              <a:rPr lang="fr-CA" dirty="0"/>
              <a:t> </a:t>
            </a:r>
            <a:r>
              <a:rPr lang="fr-CA" dirty="0" err="1"/>
              <a:t>is</a:t>
            </a:r>
            <a:r>
              <a:rPr lang="fr-CA" dirty="0"/>
              <a:t> a </a:t>
            </a:r>
            <a:r>
              <a:rPr lang="fr-CA" dirty="0" err="1"/>
              <a:t>dataset</a:t>
            </a:r>
            <a:r>
              <a:rPr lang="fr-CA" dirty="0"/>
              <a:t> in machine </a:t>
            </a:r>
            <a:r>
              <a:rPr lang="fr-CA" dirty="0" err="1"/>
              <a:t>learning</a:t>
            </a:r>
            <a:r>
              <a:rPr lang="fr-CA" dirty="0"/>
              <a:t>?</a:t>
            </a:r>
          </a:p>
          <a:p>
            <a:r>
              <a:rPr lang="fr-CA" dirty="0"/>
              <a:t>How to </a:t>
            </a:r>
            <a:r>
              <a:rPr lang="fr-CA" dirty="0" err="1"/>
              <a:t>make</a:t>
            </a:r>
            <a:r>
              <a:rPr lang="fr-CA" dirty="0"/>
              <a:t> sure </a:t>
            </a:r>
            <a:r>
              <a:rPr lang="fr-CA" dirty="0" err="1"/>
              <a:t>it</a:t>
            </a:r>
            <a:r>
              <a:rPr lang="fr-CA" dirty="0"/>
              <a:t> </a:t>
            </a:r>
            <a:r>
              <a:rPr lang="fr-CA" dirty="0" err="1"/>
              <a:t>is</a:t>
            </a:r>
            <a:r>
              <a:rPr lang="fr-CA" dirty="0"/>
              <a:t> </a:t>
            </a:r>
            <a:r>
              <a:rPr lang="fr-CA" dirty="0" err="1"/>
              <a:t>interesting</a:t>
            </a:r>
            <a:r>
              <a:rPr lang="fr-CA" dirty="0"/>
              <a:t> and </a:t>
            </a:r>
            <a:r>
              <a:rPr lang="fr-CA" dirty="0" err="1"/>
              <a:t>ready</a:t>
            </a:r>
            <a:r>
              <a:rPr lang="fr-CA" dirty="0"/>
              <a:t> to use?</a:t>
            </a:r>
          </a:p>
          <a:p>
            <a:r>
              <a:rPr lang="fr-CA" dirty="0"/>
              <a:t>How </a:t>
            </a:r>
            <a:r>
              <a:rPr lang="fr-CA" dirty="0" err="1"/>
              <a:t>does</a:t>
            </a:r>
            <a:r>
              <a:rPr lang="fr-CA" dirty="0"/>
              <a:t> data </a:t>
            </a:r>
            <a:r>
              <a:rPr lang="fr-CA" dirty="0" err="1"/>
              <a:t>presents</a:t>
            </a:r>
            <a:r>
              <a:rPr lang="fr-CA" dirty="0"/>
              <a:t> </a:t>
            </a:r>
            <a:r>
              <a:rPr lang="fr-CA" dirty="0" err="1"/>
              <a:t>itself</a:t>
            </a:r>
            <a:r>
              <a:rPr lang="fr-CA" dirty="0"/>
              <a:t> in the world?</a:t>
            </a: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622602D6-36C8-4247-8F95-FE9D8C4F108F}" type="slidenum">
              <a:rPr lang="fr-FR" smtClean="0"/>
              <a:t>15</a:t>
            </a:fld>
            <a:endParaRPr lang="fr-FR"/>
          </a:p>
        </p:txBody>
      </p:sp>
    </p:spTree>
    <p:extLst>
      <p:ext uri="{BB962C8B-B14F-4D97-AF65-F5344CB8AC3E}">
        <p14:creationId xmlns:p14="http://schemas.microsoft.com/office/powerpoint/2010/main" val="6352051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p:cNvSpPr>
            <a:spLocks noGrp="1"/>
          </p:cNvSpPr>
          <p:nvPr>
            <p:ph type="title"/>
          </p:nvPr>
        </p:nvSpPr>
        <p:spPr/>
        <p:txBody>
          <a:bodyPr/>
          <a:lstStyle/>
          <a:p>
            <a:r>
              <a:rPr lang="fr-CA" dirty="0" err="1"/>
              <a:t>Usual</a:t>
            </a:r>
            <a:r>
              <a:rPr lang="fr-CA" dirty="0"/>
              <a:t> </a:t>
            </a:r>
            <a:r>
              <a:rPr lang="fr-CA" dirty="0" err="1"/>
              <a:t>form</a:t>
            </a:r>
            <a:r>
              <a:rPr lang="fr-CA" dirty="0"/>
              <a:t> of data for ML</a:t>
            </a:r>
            <a:endParaRPr lang="fr-FR" dirty="0"/>
          </a:p>
        </p:txBody>
      </p:sp>
      <p:sp>
        <p:nvSpPr>
          <p:cNvPr id="7" name="Espace réservé du contenu 6"/>
          <p:cNvSpPr>
            <a:spLocks noGrp="1"/>
          </p:cNvSpPr>
          <p:nvPr>
            <p:ph idx="1"/>
          </p:nvPr>
        </p:nvSpPr>
        <p:spPr>
          <a:xfrm>
            <a:off x="1069848" y="2252576"/>
            <a:ext cx="4745736" cy="4110123"/>
          </a:xfrm>
        </p:spPr>
        <p:txBody>
          <a:bodyPr/>
          <a:lstStyle/>
          <a:p>
            <a:r>
              <a:rPr lang="en-US" dirty="0"/>
              <a:t>A database or a structured dataset cannot be directly used for learning!</a:t>
            </a:r>
          </a:p>
          <a:p>
            <a:r>
              <a:rPr lang="en-US" dirty="0"/>
              <a:t>Instead, we want attribute vectors</a:t>
            </a:r>
          </a:p>
          <a:p>
            <a:r>
              <a:rPr lang="en-US" dirty="0"/>
              <a:t>We usually need to structure the data as a table where each line is one learning instance</a:t>
            </a:r>
          </a:p>
          <a:p>
            <a:r>
              <a:rPr lang="en-US" dirty="0"/>
              <a:t>The size of instances must be fixed, so various techniques need to be used if they are variable</a:t>
            </a:r>
          </a:p>
          <a:p>
            <a:pPr lvl="1"/>
            <a:r>
              <a:rPr lang="en-US" dirty="0" err="1"/>
              <a:t>Dimentionality</a:t>
            </a:r>
            <a:r>
              <a:rPr lang="en-US" dirty="0"/>
              <a:t> reduction</a:t>
            </a:r>
          </a:p>
          <a:p>
            <a:pPr lvl="1"/>
            <a:r>
              <a:rPr lang="en-US" dirty="0"/>
              <a:t>Windowing</a:t>
            </a:r>
          </a:p>
          <a:p>
            <a:pPr lvl="1"/>
            <a:r>
              <a:rPr lang="en-US" dirty="0"/>
              <a:t>Deep learning</a:t>
            </a:r>
            <a:endParaRPr lang="fr-CA" dirty="0"/>
          </a:p>
          <a:p>
            <a:endParaRPr lang="fr-FR" dirty="0"/>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622602D6-36C8-4247-8F95-FE9D8C4F108F}" type="slidenum">
              <a:rPr lang="fr-FR" smtClean="0"/>
              <a:t>16</a:t>
            </a:fld>
            <a:endParaRPr lang="fr-FR"/>
          </a:p>
        </p:txBody>
      </p:sp>
      <p:pic>
        <p:nvPicPr>
          <p:cNvPr id="9" name="Image 8"/>
          <p:cNvPicPr>
            <a:picLocks noChangeAspect="1"/>
          </p:cNvPicPr>
          <p:nvPr/>
        </p:nvPicPr>
        <p:blipFill>
          <a:blip r:embed="rId3"/>
          <a:stretch>
            <a:fillRect/>
          </a:stretch>
        </p:blipFill>
        <p:spPr>
          <a:xfrm>
            <a:off x="6299956" y="2252576"/>
            <a:ext cx="4672693" cy="4226613"/>
          </a:xfrm>
          <a:prstGeom prst="rect">
            <a:avLst/>
          </a:prstGeom>
        </p:spPr>
      </p:pic>
    </p:spTree>
    <p:extLst>
      <p:ext uri="{BB962C8B-B14F-4D97-AF65-F5344CB8AC3E}">
        <p14:creationId xmlns:p14="http://schemas.microsoft.com/office/powerpoint/2010/main" val="15189775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How </a:t>
            </a:r>
            <a:r>
              <a:rPr lang="fr-CA" dirty="0" err="1"/>
              <a:t>does</a:t>
            </a:r>
            <a:r>
              <a:rPr lang="fr-CA" dirty="0"/>
              <a:t> </a:t>
            </a:r>
            <a:r>
              <a:rPr lang="fr-CA" dirty="0" err="1"/>
              <a:t>it</a:t>
            </a:r>
            <a:r>
              <a:rPr lang="fr-CA" dirty="0"/>
              <a:t> </a:t>
            </a:r>
            <a:r>
              <a:rPr lang="fr-CA" dirty="0" err="1"/>
              <a:t>occurs</a:t>
            </a:r>
            <a:r>
              <a:rPr lang="fr-CA" dirty="0"/>
              <a:t> </a:t>
            </a:r>
            <a:r>
              <a:rPr lang="fr-CA" dirty="0" err="1"/>
              <a:t>naturally</a:t>
            </a:r>
            <a:r>
              <a:rPr lang="fr-CA" dirty="0"/>
              <a:t>?</a:t>
            </a:r>
            <a:endParaRPr lang="fr-FR" dirty="0"/>
          </a:p>
        </p:txBody>
      </p:sp>
      <p:sp>
        <p:nvSpPr>
          <p:cNvPr id="5" name="Espace réservé du numéro de diapositive 4"/>
          <p:cNvSpPr>
            <a:spLocks noGrp="1"/>
          </p:cNvSpPr>
          <p:nvPr>
            <p:ph type="sldNum" sz="quarter" idx="12"/>
          </p:nvPr>
        </p:nvSpPr>
        <p:spPr/>
        <p:txBody>
          <a:bodyPr/>
          <a:lstStyle/>
          <a:p>
            <a:fld id="{622602D6-36C8-4247-8F95-FE9D8C4F108F}" type="slidenum">
              <a:rPr lang="fr-FR" smtClean="0"/>
              <a:t>17</a:t>
            </a:fld>
            <a:endParaRPr lang="fr-FR"/>
          </a:p>
        </p:txBody>
      </p:sp>
      <p:sp>
        <p:nvSpPr>
          <p:cNvPr id="7" name="Content Placeholder 6">
            <a:extLst>
              <a:ext uri="{FF2B5EF4-FFF2-40B4-BE49-F238E27FC236}">
                <a16:creationId xmlns:a16="http://schemas.microsoft.com/office/drawing/2014/main" id="{AE12FB5B-343C-42C9-AF7C-411F9E0AD54E}"/>
              </a:ext>
            </a:extLst>
          </p:cNvPr>
          <p:cNvSpPr>
            <a:spLocks noGrp="1"/>
          </p:cNvSpPr>
          <p:nvPr>
            <p:ph idx="1"/>
          </p:nvPr>
        </p:nvSpPr>
        <p:spPr/>
        <p:txBody>
          <a:bodyPr/>
          <a:lstStyle/>
          <a:p>
            <a:r>
              <a:rPr lang="fr-CA" dirty="0"/>
              <a:t>Images</a:t>
            </a:r>
          </a:p>
          <a:p>
            <a:endParaRPr lang="fr-CA" dirty="0"/>
          </a:p>
          <a:p>
            <a:endParaRPr lang="fr-CA" dirty="0"/>
          </a:p>
          <a:p>
            <a:pPr marL="0" indent="0">
              <a:buNone/>
            </a:pPr>
            <a:endParaRPr lang="fr-CA" dirty="0"/>
          </a:p>
          <a:p>
            <a:endParaRPr lang="fr-CA" dirty="0"/>
          </a:p>
          <a:p>
            <a:endParaRPr lang="fr-CA" dirty="0"/>
          </a:p>
          <a:p>
            <a:r>
              <a:rPr lang="fr-CA" dirty="0" err="1"/>
              <a:t>Sounds</a:t>
            </a:r>
            <a:endParaRPr lang="fr-CA" dirty="0"/>
          </a:p>
        </p:txBody>
      </p:sp>
      <p:pic>
        <p:nvPicPr>
          <p:cNvPr id="10" name="Picture 9">
            <a:extLst>
              <a:ext uri="{FF2B5EF4-FFF2-40B4-BE49-F238E27FC236}">
                <a16:creationId xmlns:a16="http://schemas.microsoft.com/office/drawing/2014/main" id="{FB49F3D3-E344-452B-8C57-C59DF1A84038}"/>
              </a:ext>
            </a:extLst>
          </p:cNvPr>
          <p:cNvPicPr>
            <a:picLocks noChangeAspect="1"/>
          </p:cNvPicPr>
          <p:nvPr/>
        </p:nvPicPr>
        <p:blipFill>
          <a:blip r:embed="rId3"/>
          <a:stretch>
            <a:fillRect/>
          </a:stretch>
        </p:blipFill>
        <p:spPr>
          <a:xfrm>
            <a:off x="1376218" y="2521854"/>
            <a:ext cx="4253769" cy="2015619"/>
          </a:xfrm>
          <a:prstGeom prst="rect">
            <a:avLst/>
          </a:prstGeom>
        </p:spPr>
      </p:pic>
      <p:pic>
        <p:nvPicPr>
          <p:cNvPr id="12" name="Picture 11">
            <a:extLst>
              <a:ext uri="{FF2B5EF4-FFF2-40B4-BE49-F238E27FC236}">
                <a16:creationId xmlns:a16="http://schemas.microsoft.com/office/drawing/2014/main" id="{8EE5B9CB-8E74-456D-8888-601BEE031141}"/>
              </a:ext>
            </a:extLst>
          </p:cNvPr>
          <p:cNvPicPr>
            <a:picLocks noChangeAspect="1"/>
          </p:cNvPicPr>
          <p:nvPr/>
        </p:nvPicPr>
        <p:blipFill>
          <a:blip r:embed="rId4"/>
          <a:stretch>
            <a:fillRect/>
          </a:stretch>
        </p:blipFill>
        <p:spPr>
          <a:xfrm>
            <a:off x="1510435" y="4937919"/>
            <a:ext cx="7023442" cy="1573717"/>
          </a:xfrm>
          <a:prstGeom prst="rect">
            <a:avLst/>
          </a:prstGeom>
        </p:spPr>
      </p:pic>
      <p:sp>
        <p:nvSpPr>
          <p:cNvPr id="13" name="Content Placeholder 6">
            <a:extLst>
              <a:ext uri="{FF2B5EF4-FFF2-40B4-BE49-F238E27FC236}">
                <a16:creationId xmlns:a16="http://schemas.microsoft.com/office/drawing/2014/main" id="{95BF2F70-1A58-43DE-9D07-A91C12CDABD6}"/>
              </a:ext>
            </a:extLst>
          </p:cNvPr>
          <p:cNvSpPr txBox="1">
            <a:spLocks/>
          </p:cNvSpPr>
          <p:nvPr/>
        </p:nvSpPr>
        <p:spPr>
          <a:xfrm>
            <a:off x="7703126" y="2121408"/>
            <a:ext cx="3577521" cy="420319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r>
              <a:rPr lang="fr-CA" dirty="0" err="1"/>
              <a:t>Categories</a:t>
            </a:r>
            <a:endParaRPr lang="fr-CA" dirty="0"/>
          </a:p>
        </p:txBody>
      </p:sp>
      <p:pic>
        <p:nvPicPr>
          <p:cNvPr id="15" name="Picture 14">
            <a:extLst>
              <a:ext uri="{FF2B5EF4-FFF2-40B4-BE49-F238E27FC236}">
                <a16:creationId xmlns:a16="http://schemas.microsoft.com/office/drawing/2014/main" id="{1D4932F3-0D12-4F57-901A-6D13EA627FCF}"/>
              </a:ext>
            </a:extLst>
          </p:cNvPr>
          <p:cNvPicPr>
            <a:picLocks noChangeAspect="1"/>
          </p:cNvPicPr>
          <p:nvPr/>
        </p:nvPicPr>
        <p:blipFill>
          <a:blip r:embed="rId5"/>
          <a:stretch>
            <a:fillRect/>
          </a:stretch>
        </p:blipFill>
        <p:spPr>
          <a:xfrm>
            <a:off x="7123324" y="2593763"/>
            <a:ext cx="4433642" cy="2160982"/>
          </a:xfrm>
          <a:prstGeom prst="rect">
            <a:avLst/>
          </a:prstGeom>
        </p:spPr>
      </p:pic>
    </p:spTree>
    <p:extLst>
      <p:ext uri="{BB962C8B-B14F-4D97-AF65-F5344CB8AC3E}">
        <p14:creationId xmlns:p14="http://schemas.microsoft.com/office/powerpoint/2010/main" val="4155452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83" name="Google Shape;183;p26"/>
          <p:cNvSpPr txBox="1">
            <a:spLocks noGrp="1"/>
          </p:cNvSpPr>
          <p:nvPr>
            <p:ph type="sldNum" sz="quarter" idx="12"/>
          </p:nvPr>
        </p:nvSpPr>
        <p:spPr>
          <a:xfrm>
            <a:off x="9928384" y="1111301"/>
            <a:ext cx="548700" cy="393600"/>
          </a:xfrm>
          <a:prstGeom prst="rect">
            <a:avLst/>
          </a:prstGeom>
        </p:spPr>
        <p:txBody>
          <a:bodyPr spcFirstLastPara="1" vert="horz" wrap="square" lIns="0" tIns="0" rIns="0" bIns="0" rtlCol="0" anchor="ctr" anchorCtr="0">
            <a:noAutofit/>
          </a:bodyPr>
          <a:lstStyle/>
          <a:p>
            <a:pPr algn="r"/>
            <a:fld id="{00000000-1234-1234-1234-123412341234}" type="slidenum">
              <a:rPr lang="en"/>
              <a:pPr algn="r"/>
              <a:t>18</a:t>
            </a:fld>
            <a:endParaRPr/>
          </a:p>
        </p:txBody>
      </p:sp>
      <p:sp>
        <p:nvSpPr>
          <p:cNvPr id="177" name="Google Shape;177;p26"/>
          <p:cNvSpPr txBox="1">
            <a:spLocks noGrp="1"/>
          </p:cNvSpPr>
          <p:nvPr>
            <p:ph type="ctrTitle" idx="4294967295"/>
          </p:nvPr>
        </p:nvSpPr>
        <p:spPr>
          <a:xfrm>
            <a:off x="5660156" y="288132"/>
            <a:ext cx="6327775" cy="895350"/>
          </a:xfrm>
          <a:prstGeom prst="rect">
            <a:avLst/>
          </a:prstGeom>
        </p:spPr>
        <p:txBody>
          <a:bodyPr spcFirstLastPara="1" vert="horz" wrap="square" lIns="0" tIns="0" rIns="0" bIns="0" rtlCol="0" anchor="b" anchorCtr="0">
            <a:noAutofit/>
          </a:bodyPr>
          <a:lstStyle/>
          <a:p>
            <a:pPr algn="ctr">
              <a:spcBef>
                <a:spcPts val="0"/>
              </a:spcBef>
            </a:pPr>
            <a:r>
              <a:rPr lang="en" sz="4800" dirty="0">
                <a:solidFill>
                  <a:srgbClr val="CC0000"/>
                </a:solidFill>
              </a:rPr>
              <a:t>10 000 datasets</a:t>
            </a:r>
            <a:endParaRPr sz="4800" dirty="0">
              <a:solidFill>
                <a:srgbClr val="CC0000"/>
              </a:solidFill>
            </a:endParaRPr>
          </a:p>
        </p:txBody>
      </p:sp>
      <p:sp>
        <p:nvSpPr>
          <p:cNvPr id="178" name="Google Shape;178;p26"/>
          <p:cNvSpPr txBox="1">
            <a:spLocks noGrp="1"/>
          </p:cNvSpPr>
          <p:nvPr>
            <p:ph type="subTitle" idx="4294967295"/>
          </p:nvPr>
        </p:nvSpPr>
        <p:spPr>
          <a:xfrm>
            <a:off x="5269261" y="1377379"/>
            <a:ext cx="6922739" cy="463550"/>
          </a:xfrm>
          <a:prstGeom prst="rect">
            <a:avLst/>
          </a:prstGeom>
        </p:spPr>
        <p:txBody>
          <a:bodyPr spcFirstLastPara="1" vert="horz" wrap="square" lIns="0" tIns="0" rIns="0" bIns="0" rtlCol="0" anchor="t" anchorCtr="0">
            <a:noAutofit/>
          </a:bodyPr>
          <a:lstStyle/>
          <a:p>
            <a:pPr marL="0" indent="0" algn="ctr">
              <a:spcBef>
                <a:spcPts val="0"/>
              </a:spcBef>
              <a:buNone/>
            </a:pPr>
            <a:r>
              <a:rPr lang="en" sz="2400" dirty="0"/>
              <a:t>Kaggle -&gt; </a:t>
            </a:r>
            <a:r>
              <a:rPr lang="fr-CA" sz="2400" dirty="0"/>
              <a:t>https://www.kaggle.com/datasets</a:t>
            </a:r>
            <a:endParaRPr sz="2400" dirty="0"/>
          </a:p>
        </p:txBody>
      </p:sp>
      <p:sp>
        <p:nvSpPr>
          <p:cNvPr id="179" name="Google Shape;179;p26"/>
          <p:cNvSpPr txBox="1">
            <a:spLocks noGrp="1"/>
          </p:cNvSpPr>
          <p:nvPr>
            <p:ph type="ctrTitle" idx="4294967295"/>
          </p:nvPr>
        </p:nvSpPr>
        <p:spPr>
          <a:xfrm>
            <a:off x="6299076" y="4072780"/>
            <a:ext cx="4809555" cy="893762"/>
          </a:xfrm>
          <a:prstGeom prst="rect">
            <a:avLst/>
          </a:prstGeom>
        </p:spPr>
        <p:txBody>
          <a:bodyPr spcFirstLastPara="1" vert="horz" wrap="square" lIns="0" tIns="0" rIns="0" bIns="0" rtlCol="0" anchor="b" anchorCtr="0">
            <a:noAutofit/>
          </a:bodyPr>
          <a:lstStyle/>
          <a:p>
            <a:pPr algn="ctr">
              <a:spcBef>
                <a:spcPts val="0"/>
              </a:spcBef>
            </a:pPr>
            <a:r>
              <a:rPr lang="fr-CA" sz="4800" dirty="0" err="1">
                <a:solidFill>
                  <a:srgbClr val="CC0000"/>
                </a:solidFill>
              </a:rPr>
              <a:t>Many</a:t>
            </a:r>
            <a:r>
              <a:rPr lang="fr-CA" sz="4800" dirty="0">
                <a:solidFill>
                  <a:srgbClr val="CC0000"/>
                </a:solidFill>
              </a:rPr>
              <a:t>, </a:t>
            </a:r>
            <a:r>
              <a:rPr lang="fr-CA" sz="4800" dirty="0" err="1">
                <a:solidFill>
                  <a:srgbClr val="CC0000"/>
                </a:solidFill>
              </a:rPr>
              <a:t>many</a:t>
            </a:r>
            <a:r>
              <a:rPr lang="fr-CA" sz="4800" dirty="0">
                <a:solidFill>
                  <a:srgbClr val="CC0000"/>
                </a:solidFill>
              </a:rPr>
              <a:t> more…</a:t>
            </a:r>
            <a:endParaRPr sz="4800" dirty="0">
              <a:solidFill>
                <a:srgbClr val="CC0000"/>
              </a:solidFill>
            </a:endParaRPr>
          </a:p>
        </p:txBody>
      </p:sp>
      <p:sp>
        <p:nvSpPr>
          <p:cNvPr id="180" name="Google Shape;180;p26"/>
          <p:cNvSpPr txBox="1">
            <a:spLocks noGrp="1"/>
          </p:cNvSpPr>
          <p:nvPr>
            <p:ph type="subTitle" idx="4294967295"/>
          </p:nvPr>
        </p:nvSpPr>
        <p:spPr>
          <a:xfrm>
            <a:off x="5526814" y="5138457"/>
            <a:ext cx="6327775" cy="1346200"/>
          </a:xfrm>
          <a:prstGeom prst="rect">
            <a:avLst/>
          </a:prstGeom>
        </p:spPr>
        <p:txBody>
          <a:bodyPr spcFirstLastPara="1" vert="horz" wrap="square" lIns="0" tIns="0" rIns="0" bIns="0" rtlCol="0" anchor="t" anchorCtr="0">
            <a:noAutofit/>
          </a:bodyPr>
          <a:lstStyle/>
          <a:p>
            <a:pPr marL="0" indent="0" algn="ctr">
              <a:spcBef>
                <a:spcPts val="0"/>
              </a:spcBef>
              <a:buNone/>
            </a:pPr>
            <a:r>
              <a:rPr lang="fr-CA" sz="2400" dirty="0">
                <a:hlinkClick r:id="rId3"/>
              </a:rPr>
              <a:t>https://datasetsearch.research.google.com/</a:t>
            </a:r>
            <a:endParaRPr lang="fr-CA" sz="2400" dirty="0"/>
          </a:p>
          <a:p>
            <a:pPr marL="0" indent="0" algn="ctr">
              <a:spcBef>
                <a:spcPts val="0"/>
              </a:spcBef>
              <a:buNone/>
            </a:pPr>
            <a:r>
              <a:rPr lang="fr-CA" sz="2400" dirty="0">
                <a:hlinkClick r:id="rId4"/>
              </a:rPr>
              <a:t>https://pub.towardsai.net/best-datasets-for-machine-learning-data-science-computer-vision-nlp-ai-c9541058cf4f</a:t>
            </a:r>
            <a:endParaRPr lang="fr-CA" sz="2400" dirty="0"/>
          </a:p>
          <a:p>
            <a:pPr marL="0" indent="0" algn="ctr">
              <a:spcBef>
                <a:spcPts val="0"/>
              </a:spcBef>
              <a:buNone/>
            </a:pPr>
            <a:endParaRPr lang="fr-CA" sz="2400" dirty="0"/>
          </a:p>
          <a:p>
            <a:pPr marL="0" indent="0" algn="ctr">
              <a:spcBef>
                <a:spcPts val="0"/>
              </a:spcBef>
              <a:buNone/>
            </a:pPr>
            <a:endParaRPr lang="fr-CA" sz="2400" dirty="0"/>
          </a:p>
        </p:txBody>
      </p:sp>
      <p:sp>
        <p:nvSpPr>
          <p:cNvPr id="181" name="Google Shape;181;p26"/>
          <p:cNvSpPr txBox="1">
            <a:spLocks noGrp="1"/>
          </p:cNvSpPr>
          <p:nvPr>
            <p:ph type="ctrTitle" idx="4294967295"/>
          </p:nvPr>
        </p:nvSpPr>
        <p:spPr>
          <a:xfrm>
            <a:off x="5269261" y="1976341"/>
            <a:ext cx="6922739" cy="895350"/>
          </a:xfrm>
          <a:prstGeom prst="rect">
            <a:avLst/>
          </a:prstGeom>
        </p:spPr>
        <p:txBody>
          <a:bodyPr spcFirstLastPara="1" vert="horz" wrap="square" lIns="0" tIns="0" rIns="0" bIns="0" rtlCol="0" anchor="b" anchorCtr="0">
            <a:noAutofit/>
          </a:bodyPr>
          <a:lstStyle/>
          <a:p>
            <a:pPr algn="ctr">
              <a:spcBef>
                <a:spcPts val="0"/>
              </a:spcBef>
            </a:pPr>
            <a:r>
              <a:rPr lang="en" sz="4800" dirty="0">
                <a:solidFill>
                  <a:srgbClr val="CC0000"/>
                </a:solidFill>
              </a:rPr>
              <a:t>622 datasets</a:t>
            </a:r>
            <a:endParaRPr sz="4800" dirty="0">
              <a:solidFill>
                <a:srgbClr val="CC0000"/>
              </a:solidFill>
            </a:endParaRPr>
          </a:p>
        </p:txBody>
      </p:sp>
      <p:sp>
        <p:nvSpPr>
          <p:cNvPr id="182" name="Google Shape;182;p26"/>
          <p:cNvSpPr txBox="1">
            <a:spLocks noGrp="1"/>
          </p:cNvSpPr>
          <p:nvPr>
            <p:ph type="subTitle" idx="4294967295"/>
          </p:nvPr>
        </p:nvSpPr>
        <p:spPr>
          <a:xfrm>
            <a:off x="5699722" y="2896241"/>
            <a:ext cx="6327775" cy="774700"/>
          </a:xfrm>
          <a:prstGeom prst="rect">
            <a:avLst/>
          </a:prstGeom>
        </p:spPr>
        <p:txBody>
          <a:bodyPr spcFirstLastPara="1" vert="horz" wrap="square" lIns="0" tIns="0" rIns="0" bIns="0" rtlCol="0" anchor="t" anchorCtr="0">
            <a:noAutofit/>
          </a:bodyPr>
          <a:lstStyle/>
          <a:p>
            <a:pPr marL="0" indent="0" algn="ctr">
              <a:spcBef>
                <a:spcPts val="0"/>
              </a:spcBef>
              <a:buNone/>
            </a:pPr>
            <a:r>
              <a:rPr lang="en" sz="2400" dirty="0"/>
              <a:t>UCI ML repository  </a:t>
            </a:r>
            <a:r>
              <a:rPr lang="fr-CA" sz="2400" dirty="0">
                <a:hlinkClick r:id="rId5"/>
              </a:rPr>
              <a:t>https://archive.ics.uci.edu/ml/datasets.php</a:t>
            </a:r>
            <a:endParaRPr lang="fr-CA" sz="2400" dirty="0"/>
          </a:p>
          <a:p>
            <a:pPr marL="0" indent="0" algn="ctr">
              <a:spcBef>
                <a:spcPts val="0"/>
              </a:spcBef>
              <a:buNone/>
            </a:pPr>
            <a:r>
              <a:rPr lang="fr-CA" sz="2400" dirty="0" err="1"/>
              <a:t>Datasets</a:t>
            </a:r>
            <a:r>
              <a:rPr lang="fr-CA" sz="2400" dirty="0"/>
              <a:t> </a:t>
            </a:r>
            <a:r>
              <a:rPr lang="fr-CA" sz="2400" dirty="0" err="1"/>
              <a:t>from</a:t>
            </a:r>
            <a:r>
              <a:rPr lang="fr-CA" sz="2400" dirty="0"/>
              <a:t> science</a:t>
            </a:r>
            <a:endParaRPr sz="2400" dirty="0"/>
          </a:p>
        </p:txBody>
      </p:sp>
      <p:pic>
        <p:nvPicPr>
          <p:cNvPr id="3" name="Picture 2" descr="A cloud with colorful dots and lines&#10;&#10;Description automatically generated with medium confidence">
            <a:extLst>
              <a:ext uri="{FF2B5EF4-FFF2-40B4-BE49-F238E27FC236}">
                <a16:creationId xmlns:a16="http://schemas.microsoft.com/office/drawing/2014/main" id="{9CEE51F8-496F-8C36-1101-2B7E46DCC3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4084" y="0"/>
            <a:ext cx="6858000" cy="6858000"/>
          </a:xfrm>
          <a:prstGeom prst="rect">
            <a:avLst/>
          </a:prstGeom>
        </p:spPr>
      </p:pic>
      <p:sp>
        <p:nvSpPr>
          <p:cNvPr id="4" name="Slide Number Placeholder 1">
            <a:extLst>
              <a:ext uri="{FF2B5EF4-FFF2-40B4-BE49-F238E27FC236}">
                <a16:creationId xmlns:a16="http://schemas.microsoft.com/office/drawing/2014/main" id="{00B7C61E-740D-4569-691D-4A7ABD878292}"/>
              </a:ext>
            </a:extLst>
          </p:cNvPr>
          <p:cNvSpPr txBox="1">
            <a:spLocks/>
          </p:cNvSpPr>
          <p:nvPr/>
        </p:nvSpPr>
        <p:spPr>
          <a:xfrm>
            <a:off x="11311128" y="6272784"/>
            <a:ext cx="640080" cy="365125"/>
          </a:xfrm>
          <a:prstGeom prst="rect">
            <a:avLst/>
          </a:prstGeom>
        </p:spPr>
        <p:txBody>
          <a:bodyPr vert="horz" lIns="91440" tIns="45720" rIns="91440" bIns="45720" rtlCol="0" anchor="ctr"/>
          <a:lstStyle>
            <a:defPPr>
              <a:defRPr lang="en-US"/>
            </a:defPPr>
            <a:lvl1pPr marL="0" algn="ctr" defTabSz="457200" rtl="0" eaLnBrk="1" latinLnBrk="0" hangingPunct="1">
              <a:defRPr sz="1400" b="1" kern="1200">
                <a:solidFill>
                  <a:srgbClr val="FFFFFF"/>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000000-1234-1234-1234-123412341234}" type="slidenum">
              <a:rPr lang="en" smtClean="0"/>
              <a:pPr/>
              <a:t>18</a:t>
            </a:fld>
            <a:endParaRPr lang="en" dirty="0"/>
          </a:p>
        </p:txBody>
      </p:sp>
    </p:spTree>
    <p:extLst>
      <p:ext uri="{BB962C8B-B14F-4D97-AF65-F5344CB8AC3E}">
        <p14:creationId xmlns:p14="http://schemas.microsoft.com/office/powerpoint/2010/main" val="546922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7"/>
        <p:cNvGrpSpPr/>
        <p:nvPr/>
      </p:nvGrpSpPr>
      <p:grpSpPr>
        <a:xfrm>
          <a:off x="0" y="0"/>
          <a:ext cx="0" cy="0"/>
          <a:chOff x="0" y="0"/>
          <a:chExt cx="0" cy="0"/>
        </a:xfrm>
      </p:grpSpPr>
      <p:sp>
        <p:nvSpPr>
          <p:cNvPr id="68" name="Google Shape;68;p14"/>
          <p:cNvSpPr txBox="1">
            <a:spLocks noGrp="1"/>
          </p:cNvSpPr>
          <p:nvPr>
            <p:ph type="title"/>
          </p:nvPr>
        </p:nvSpPr>
        <p:spPr>
          <a:xfrm>
            <a:off x="5251581" y="484632"/>
            <a:ext cx="5047708" cy="1609344"/>
          </a:xfrm>
          <a:prstGeom prst="rect">
            <a:avLst/>
          </a:prstGeom>
          <a:ln>
            <a:noFill/>
          </a:ln>
        </p:spPr>
        <p:txBody>
          <a:bodyPr spcFirstLastPara="1" vert="horz" lIns="0" tIns="0" rIns="0" bIns="0" rtlCol="0" anchor="ctr" anchorCtr="0">
            <a:normAutofit/>
          </a:bodyPr>
          <a:lstStyle/>
          <a:p>
            <a:r>
              <a:rPr lang="en" dirty="0"/>
              <a:t>Data preprocessing</a:t>
            </a:r>
            <a:endParaRPr dirty="0"/>
          </a:p>
        </p:txBody>
      </p:sp>
      <p:sp>
        <p:nvSpPr>
          <p:cNvPr id="69" name="Google Shape;69;p14"/>
          <p:cNvSpPr txBox="1">
            <a:spLocks noGrp="1"/>
          </p:cNvSpPr>
          <p:nvPr>
            <p:ph idx="1"/>
          </p:nvPr>
        </p:nvSpPr>
        <p:spPr>
          <a:xfrm>
            <a:off x="5251582" y="2121407"/>
            <a:ext cx="5857620" cy="4531989"/>
          </a:xfrm>
          <a:prstGeom prst="rect">
            <a:avLst/>
          </a:prstGeom>
        </p:spPr>
        <p:txBody>
          <a:bodyPr spcFirstLastPara="1" vert="horz" lIns="0" tIns="0" rIns="0" bIns="0" rtlCol="0" anchorCtr="0">
            <a:normAutofit/>
          </a:bodyPr>
          <a:lstStyle/>
          <a:p>
            <a:pPr marL="0" indent="0"/>
            <a:r>
              <a:rPr lang="fr-CA" dirty="0" err="1"/>
              <a:t>Obviously</a:t>
            </a:r>
            <a:r>
              <a:rPr lang="fr-CA" dirty="0"/>
              <a:t>, </a:t>
            </a:r>
            <a:r>
              <a:rPr lang="fr-CA" dirty="0" err="1"/>
              <a:t>most</a:t>
            </a:r>
            <a:r>
              <a:rPr lang="fr-CA" dirty="0"/>
              <a:t> of the time, </a:t>
            </a:r>
            <a:r>
              <a:rPr lang="fr-CA" dirty="0" err="1"/>
              <a:t>our</a:t>
            </a:r>
            <a:r>
              <a:rPr lang="fr-CA" dirty="0"/>
              <a:t> data </a:t>
            </a:r>
            <a:r>
              <a:rPr lang="fr-CA" dirty="0" err="1"/>
              <a:t>is</a:t>
            </a:r>
            <a:r>
              <a:rPr lang="fr-CA" dirty="0"/>
              <a:t> </a:t>
            </a:r>
            <a:r>
              <a:rPr lang="fr-CA" dirty="0" err="1"/>
              <a:t>imperfect</a:t>
            </a:r>
            <a:r>
              <a:rPr lang="fr-CA" dirty="0"/>
              <a:t> and </a:t>
            </a:r>
            <a:r>
              <a:rPr lang="fr-CA" dirty="0" err="1"/>
              <a:t>we</a:t>
            </a:r>
            <a:r>
              <a:rPr lang="fr-CA" dirty="0"/>
              <a:t> </a:t>
            </a:r>
            <a:r>
              <a:rPr lang="fr-CA" dirty="0" err="1"/>
              <a:t>need</a:t>
            </a:r>
            <a:r>
              <a:rPr lang="fr-CA" dirty="0"/>
              <a:t> to </a:t>
            </a:r>
            <a:r>
              <a:rPr lang="fr-CA" dirty="0" err="1"/>
              <a:t>address</a:t>
            </a:r>
            <a:r>
              <a:rPr lang="fr-CA" dirty="0"/>
              <a:t> the </a:t>
            </a:r>
            <a:r>
              <a:rPr lang="fr-CA" dirty="0" err="1"/>
              <a:t>problems</a:t>
            </a:r>
            <a:endParaRPr lang="fr-CA" dirty="0"/>
          </a:p>
          <a:p>
            <a:pPr marL="0" indent="0"/>
            <a:r>
              <a:rPr lang="fr-CA" dirty="0"/>
              <a:t>You have </a:t>
            </a:r>
            <a:r>
              <a:rPr lang="fr-CA" dirty="0" err="1"/>
              <a:t>seen</a:t>
            </a:r>
            <a:r>
              <a:rPr lang="fr-CA" dirty="0"/>
              <a:t> </a:t>
            </a:r>
            <a:r>
              <a:rPr lang="fr-CA" dirty="0" err="1"/>
              <a:t>many</a:t>
            </a:r>
            <a:r>
              <a:rPr lang="fr-CA" dirty="0"/>
              <a:t> </a:t>
            </a:r>
            <a:r>
              <a:rPr lang="fr-CA" dirty="0" err="1"/>
              <a:t>methods</a:t>
            </a:r>
            <a:r>
              <a:rPr lang="fr-CA" dirty="0"/>
              <a:t> to </a:t>
            </a:r>
            <a:r>
              <a:rPr lang="fr-CA" dirty="0" err="1"/>
              <a:t>manipulate</a:t>
            </a:r>
            <a:r>
              <a:rPr lang="fr-CA" dirty="0"/>
              <a:t> data, </a:t>
            </a:r>
            <a:r>
              <a:rPr lang="fr-CA" dirty="0" err="1"/>
              <a:t>so</a:t>
            </a:r>
            <a:r>
              <a:rPr lang="fr-CA" dirty="0"/>
              <a:t> </a:t>
            </a:r>
            <a:r>
              <a:rPr lang="fr-CA" dirty="0" err="1"/>
              <a:t>this</a:t>
            </a:r>
            <a:r>
              <a:rPr lang="fr-CA" dirty="0"/>
              <a:t> part </a:t>
            </a:r>
            <a:r>
              <a:rPr lang="fr-CA" dirty="0" err="1"/>
              <a:t>is</a:t>
            </a:r>
            <a:r>
              <a:rPr lang="fr-CA" dirty="0"/>
              <a:t> </a:t>
            </a:r>
            <a:r>
              <a:rPr lang="fr-CA" dirty="0" err="1"/>
              <a:t>mostly</a:t>
            </a:r>
            <a:r>
              <a:rPr lang="fr-CA" dirty="0"/>
              <a:t> a </a:t>
            </a:r>
            <a:r>
              <a:rPr lang="fr-CA" dirty="0" err="1"/>
              <a:t>reminder</a:t>
            </a:r>
            <a:endParaRPr lang="fr-CA" dirty="0"/>
          </a:p>
          <a:p>
            <a:pPr marL="0" indent="0"/>
            <a:r>
              <a:rPr lang="fr-CA" dirty="0"/>
              <a:t>For instance, </a:t>
            </a:r>
            <a:r>
              <a:rPr lang="fr-CA" dirty="0" err="1"/>
              <a:t>you</a:t>
            </a:r>
            <a:r>
              <a:rPr lang="fr-CA" dirty="0"/>
              <a:t> </a:t>
            </a:r>
            <a:r>
              <a:rPr lang="fr-CA" dirty="0" err="1"/>
              <a:t>may</a:t>
            </a:r>
            <a:r>
              <a:rPr lang="fr-CA" dirty="0"/>
              <a:t> have </a:t>
            </a:r>
            <a:r>
              <a:rPr lang="fr-CA" dirty="0" err="1"/>
              <a:t>missing</a:t>
            </a:r>
            <a:r>
              <a:rPr lang="fr-CA" dirty="0"/>
              <a:t> values </a:t>
            </a:r>
            <a:r>
              <a:rPr lang="fr-CA" dirty="0" err="1"/>
              <a:t>that</a:t>
            </a:r>
            <a:r>
              <a:rPr lang="fr-CA" dirty="0"/>
              <a:t> </a:t>
            </a:r>
            <a:r>
              <a:rPr lang="fr-CA" dirty="0" err="1"/>
              <a:t>need</a:t>
            </a:r>
            <a:r>
              <a:rPr lang="fr-CA" dirty="0"/>
              <a:t> to </a:t>
            </a:r>
            <a:r>
              <a:rPr lang="fr-CA" dirty="0" err="1"/>
              <a:t>be</a:t>
            </a:r>
            <a:r>
              <a:rPr lang="fr-CA" dirty="0"/>
              <a:t> </a:t>
            </a:r>
            <a:r>
              <a:rPr lang="fr-CA" dirty="0" err="1"/>
              <a:t>inputed</a:t>
            </a:r>
            <a:r>
              <a:rPr lang="fr-CA" dirty="0"/>
              <a:t> </a:t>
            </a:r>
            <a:r>
              <a:rPr lang="fr-CA" dirty="0" err="1"/>
              <a:t>automatically</a:t>
            </a:r>
            <a:endParaRPr lang="fr-CA" dirty="0"/>
          </a:p>
          <a:p>
            <a:pPr marL="0" indent="0">
              <a:buNone/>
            </a:pPr>
            <a:endParaRPr lang="fr-CA" sz="1600" dirty="0"/>
          </a:p>
        </p:txBody>
      </p:sp>
      <p:pic>
        <p:nvPicPr>
          <p:cNvPr id="71" name="Picture 70" descr="Tir angulaire de stylo sur un graphique">
            <a:extLst>
              <a:ext uri="{FF2B5EF4-FFF2-40B4-BE49-F238E27FC236}">
                <a16:creationId xmlns:a16="http://schemas.microsoft.com/office/drawing/2014/main" id="{18AAF528-BB23-C482-BCFC-6CD70EF5192A}"/>
              </a:ext>
            </a:extLst>
          </p:cNvPr>
          <p:cNvPicPr>
            <a:picLocks noChangeAspect="1"/>
          </p:cNvPicPr>
          <p:nvPr/>
        </p:nvPicPr>
        <p:blipFill rotWithShape="1">
          <a:blip r:embed="rId3"/>
          <a:srcRect l="14307" r="51772" b="-1"/>
          <a:stretch/>
        </p:blipFill>
        <p:spPr>
          <a:xfrm>
            <a:off x="1526508" y="10"/>
            <a:ext cx="3485044" cy="6857990"/>
          </a:xfrm>
          <a:prstGeom prst="rect">
            <a:avLst/>
          </a:prstGeom>
        </p:spPr>
      </p:pic>
      <p:sp>
        <p:nvSpPr>
          <p:cNvPr id="2" name="Slide Number Placeholder 1">
            <a:extLst>
              <a:ext uri="{FF2B5EF4-FFF2-40B4-BE49-F238E27FC236}">
                <a16:creationId xmlns:a16="http://schemas.microsoft.com/office/drawing/2014/main" id="{F38B552D-3283-093F-29CA-8FF1B1689DEE}"/>
              </a:ext>
            </a:extLst>
          </p:cNvPr>
          <p:cNvSpPr>
            <a:spLocks noGrp="1"/>
          </p:cNvSpPr>
          <p:nvPr>
            <p:ph type="sldNum" sz="quarter" idx="12"/>
          </p:nvPr>
        </p:nvSpPr>
        <p:spPr>
          <a:xfrm>
            <a:off x="11311128" y="6272784"/>
            <a:ext cx="640080" cy="365125"/>
          </a:xfrm>
        </p:spPr>
        <p:txBody>
          <a:bodyPr/>
          <a:lstStyle/>
          <a:p>
            <a:fld id="{00000000-1234-1234-1234-123412341234}" type="slidenum">
              <a:rPr lang="en" smtClean="0"/>
              <a:pPr/>
              <a:t>19</a:t>
            </a:fld>
            <a:endParaRPr lang="en" dirty="0"/>
          </a:p>
        </p:txBody>
      </p:sp>
    </p:spTree>
    <p:extLst>
      <p:ext uri="{BB962C8B-B14F-4D97-AF65-F5344CB8AC3E}">
        <p14:creationId xmlns:p14="http://schemas.microsoft.com/office/powerpoint/2010/main" val="13907529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Content Placeholder 13" descr="A diagram of a machine learning&#10;&#10;Description automatically generated">
            <a:extLst>
              <a:ext uri="{FF2B5EF4-FFF2-40B4-BE49-F238E27FC236}">
                <a16:creationId xmlns:a16="http://schemas.microsoft.com/office/drawing/2014/main" id="{4077103F-FC91-78A6-C347-002B1EB9AC2A}"/>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68411" y="0"/>
            <a:ext cx="6857157" cy="6857157"/>
          </a:xfrm>
        </p:spPr>
      </p:pic>
      <p:sp>
        <p:nvSpPr>
          <p:cNvPr id="2" name="Title 1">
            <a:extLst>
              <a:ext uri="{FF2B5EF4-FFF2-40B4-BE49-F238E27FC236}">
                <a16:creationId xmlns:a16="http://schemas.microsoft.com/office/drawing/2014/main" id="{23874AAB-71EE-A571-A27F-CE2B7340AFF5}"/>
              </a:ext>
            </a:extLst>
          </p:cNvPr>
          <p:cNvSpPr>
            <a:spLocks noGrp="1"/>
          </p:cNvSpPr>
          <p:nvPr>
            <p:ph type="title"/>
          </p:nvPr>
        </p:nvSpPr>
        <p:spPr/>
        <p:txBody>
          <a:bodyPr/>
          <a:lstStyle/>
          <a:p>
            <a:r>
              <a:rPr lang="fr-CA" u="sng" dirty="0" err="1"/>
              <a:t>Summary</a:t>
            </a:r>
            <a:r>
              <a:rPr lang="fr-CA" u="sng" dirty="0"/>
              <a:t> of </a:t>
            </a:r>
            <a:r>
              <a:rPr lang="fr-CA" u="sng" dirty="0" err="1"/>
              <a:t>lesson</a:t>
            </a:r>
            <a:r>
              <a:rPr lang="fr-CA" u="sng" dirty="0">
                <a:solidFill>
                  <a:schemeClr val="bg1"/>
                </a:solidFill>
              </a:rPr>
              <a:t> #2</a:t>
            </a:r>
          </a:p>
        </p:txBody>
      </p:sp>
      <p:sp>
        <p:nvSpPr>
          <p:cNvPr id="7" name="Text Placeholder 6">
            <a:extLst>
              <a:ext uri="{FF2B5EF4-FFF2-40B4-BE49-F238E27FC236}">
                <a16:creationId xmlns:a16="http://schemas.microsoft.com/office/drawing/2014/main" id="{73A28628-3193-EA56-E557-136CE240E6CB}"/>
              </a:ext>
            </a:extLst>
          </p:cNvPr>
          <p:cNvSpPr>
            <a:spLocks noGrp="1"/>
          </p:cNvSpPr>
          <p:nvPr>
            <p:ph type="body" idx="1"/>
          </p:nvPr>
        </p:nvSpPr>
        <p:spPr/>
        <p:txBody>
          <a:bodyPr/>
          <a:lstStyle/>
          <a:p>
            <a:r>
              <a:rPr lang="fr-CA" dirty="0"/>
              <a:t>You </a:t>
            </a:r>
            <a:r>
              <a:rPr lang="fr-CA" dirty="0" err="1"/>
              <a:t>will</a:t>
            </a:r>
            <a:r>
              <a:rPr lang="fr-CA" dirty="0"/>
              <a:t> </a:t>
            </a:r>
            <a:r>
              <a:rPr lang="fr-CA" dirty="0" err="1"/>
              <a:t>learn</a:t>
            </a:r>
            <a:r>
              <a:rPr lang="fr-CA" dirty="0"/>
              <a:t> about:</a:t>
            </a:r>
          </a:p>
        </p:txBody>
      </p:sp>
      <p:sp>
        <p:nvSpPr>
          <p:cNvPr id="8" name="Content Placeholder 7">
            <a:extLst>
              <a:ext uri="{FF2B5EF4-FFF2-40B4-BE49-F238E27FC236}">
                <a16:creationId xmlns:a16="http://schemas.microsoft.com/office/drawing/2014/main" id="{02205336-96FB-E197-6F11-FBDBCB0ABF4A}"/>
              </a:ext>
            </a:extLst>
          </p:cNvPr>
          <p:cNvSpPr>
            <a:spLocks noGrp="1"/>
          </p:cNvSpPr>
          <p:nvPr>
            <p:ph sz="half" idx="2"/>
          </p:nvPr>
        </p:nvSpPr>
        <p:spPr/>
        <p:txBody>
          <a:bodyPr/>
          <a:lstStyle/>
          <a:p>
            <a:r>
              <a:rPr lang="fr-CA" dirty="0"/>
              <a:t>The main </a:t>
            </a:r>
            <a:r>
              <a:rPr lang="fr-CA" dirty="0" err="1"/>
              <a:t>form</a:t>
            </a:r>
            <a:r>
              <a:rPr lang="fr-CA" dirty="0"/>
              <a:t> machine </a:t>
            </a:r>
            <a:r>
              <a:rPr lang="fr-CA" dirty="0" err="1"/>
              <a:t>learning</a:t>
            </a:r>
            <a:r>
              <a:rPr lang="fr-CA" dirty="0"/>
              <a:t> </a:t>
            </a:r>
            <a:r>
              <a:rPr lang="fr-CA" dirty="0" err="1"/>
              <a:t>takes</a:t>
            </a:r>
            <a:endParaRPr lang="fr-CA" dirty="0"/>
          </a:p>
          <a:p>
            <a:r>
              <a:rPr lang="fr-CA" dirty="0"/>
              <a:t>The format data can </a:t>
            </a:r>
            <a:r>
              <a:rPr lang="fr-CA" dirty="0" err="1"/>
              <a:t>present</a:t>
            </a:r>
            <a:r>
              <a:rPr lang="fr-CA" dirty="0"/>
              <a:t> </a:t>
            </a:r>
            <a:r>
              <a:rPr lang="fr-CA" dirty="0" err="1"/>
              <a:t>itself</a:t>
            </a:r>
            <a:endParaRPr lang="fr-CA" dirty="0"/>
          </a:p>
          <a:p>
            <a:r>
              <a:rPr lang="fr-CA" dirty="0"/>
              <a:t>How to </a:t>
            </a:r>
            <a:r>
              <a:rPr lang="fr-CA" dirty="0" err="1"/>
              <a:t>preprocess</a:t>
            </a:r>
            <a:r>
              <a:rPr lang="fr-CA" dirty="0"/>
              <a:t> and the main </a:t>
            </a:r>
            <a:r>
              <a:rPr lang="fr-CA" dirty="0" err="1"/>
              <a:t>steps</a:t>
            </a:r>
            <a:r>
              <a:rPr lang="fr-CA" dirty="0"/>
              <a:t> of a </a:t>
            </a:r>
            <a:r>
              <a:rPr lang="fr-CA" dirty="0" err="1"/>
              <a:t>classic</a:t>
            </a:r>
            <a:r>
              <a:rPr lang="fr-CA" dirty="0"/>
              <a:t> machine </a:t>
            </a:r>
            <a:r>
              <a:rPr lang="fr-CA" dirty="0" err="1"/>
              <a:t>learning</a:t>
            </a:r>
            <a:r>
              <a:rPr lang="fr-CA" dirty="0"/>
              <a:t> pipeline</a:t>
            </a:r>
          </a:p>
        </p:txBody>
      </p:sp>
      <p:sp>
        <p:nvSpPr>
          <p:cNvPr id="4" name="Footer Placeholder 3">
            <a:extLst>
              <a:ext uri="{FF2B5EF4-FFF2-40B4-BE49-F238E27FC236}">
                <a16:creationId xmlns:a16="http://schemas.microsoft.com/office/drawing/2014/main" id="{942E8006-6640-663A-A722-F1307FAD203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0938E7D2-C59B-4163-2D18-0D84B090EEFE}"/>
              </a:ext>
            </a:extLst>
          </p:cNvPr>
          <p:cNvSpPr>
            <a:spLocks noGrp="1"/>
          </p:cNvSpPr>
          <p:nvPr>
            <p:ph type="sldNum" sz="quarter" idx="12"/>
          </p:nvPr>
        </p:nvSpPr>
        <p:spPr/>
        <p:txBody>
          <a:bodyPr/>
          <a:lstStyle/>
          <a:p>
            <a:fld id="{622602D6-36C8-4247-8F95-FE9D8C4F108F}" type="slidenum">
              <a:rPr lang="fr-FR" smtClean="0"/>
              <a:t>2</a:t>
            </a:fld>
            <a:endParaRPr lang="fr-FR" dirty="0"/>
          </a:p>
        </p:txBody>
      </p:sp>
    </p:spTree>
    <p:extLst>
      <p:ext uri="{BB962C8B-B14F-4D97-AF65-F5344CB8AC3E}">
        <p14:creationId xmlns:p14="http://schemas.microsoft.com/office/powerpoint/2010/main" val="40472953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E31CCC7-4332-4D31-8D9F-9871A1528032}"/>
              </a:ext>
            </a:extLst>
          </p:cNvPr>
          <p:cNvSpPr>
            <a:spLocks noGrp="1"/>
          </p:cNvSpPr>
          <p:nvPr>
            <p:ph type="title"/>
          </p:nvPr>
        </p:nvSpPr>
        <p:spPr/>
        <p:txBody>
          <a:bodyPr/>
          <a:lstStyle/>
          <a:p>
            <a:r>
              <a:rPr lang="fr-CA" dirty="0" err="1"/>
              <a:t>Scaling</a:t>
            </a:r>
            <a:r>
              <a:rPr lang="fr-CA" dirty="0"/>
              <a:t> the data</a:t>
            </a:r>
          </a:p>
        </p:txBody>
      </p:sp>
      <p:sp>
        <p:nvSpPr>
          <p:cNvPr id="5" name="Text Placeholder 4">
            <a:extLst>
              <a:ext uri="{FF2B5EF4-FFF2-40B4-BE49-F238E27FC236}">
                <a16:creationId xmlns:a16="http://schemas.microsoft.com/office/drawing/2014/main" id="{56BACE32-2B6A-4CD6-A6D6-1590E5CA55AE}"/>
              </a:ext>
            </a:extLst>
          </p:cNvPr>
          <p:cNvSpPr>
            <a:spLocks noGrp="1"/>
          </p:cNvSpPr>
          <p:nvPr>
            <p:ph idx="1"/>
          </p:nvPr>
        </p:nvSpPr>
        <p:spPr/>
        <p:txBody>
          <a:bodyPr/>
          <a:lstStyle/>
          <a:p>
            <a:r>
              <a:rPr lang="en-US" dirty="0"/>
              <a:t>We often talk about scaling because the values are on different ranges of numbers.</a:t>
            </a:r>
          </a:p>
          <a:p>
            <a:pPr lvl="1"/>
            <a:r>
              <a:rPr lang="en-US" dirty="0"/>
              <a:t>For example: Age [0-110], Salary [0-1000000]	</a:t>
            </a:r>
          </a:p>
          <a:p>
            <a:r>
              <a:rPr lang="en-US" dirty="0"/>
              <a:t>Several algorithms are influenced in the creation of their model by the scales of values</a:t>
            </a:r>
          </a:p>
          <a:p>
            <a:pPr lvl="1"/>
            <a:r>
              <a:rPr lang="en-US" dirty="0"/>
              <a:t>K-Means (most clustering in fact)</a:t>
            </a:r>
          </a:p>
          <a:p>
            <a:pPr lvl="1"/>
            <a:r>
              <a:rPr lang="en-US" dirty="0"/>
              <a:t>SVM</a:t>
            </a:r>
          </a:p>
          <a:p>
            <a:pPr lvl="1"/>
            <a:r>
              <a:rPr lang="en-US" dirty="0"/>
              <a:t>Neural net</a:t>
            </a:r>
          </a:p>
          <a:p>
            <a:r>
              <a:rPr lang="en-US" dirty="0"/>
              <a:t>Others learn much less quickly!</a:t>
            </a:r>
          </a:p>
          <a:p>
            <a:pPr lvl="1"/>
            <a:r>
              <a:rPr lang="en-US" dirty="0"/>
              <a:t>It is the case of neural net that are slower to converge under very unscaled data</a:t>
            </a:r>
          </a:p>
          <a:p>
            <a:pPr lvl="1"/>
            <a:endParaRPr lang="en-US" dirty="0"/>
          </a:p>
          <a:p>
            <a:r>
              <a:rPr lang="en-US" dirty="0"/>
              <a:t>Some are almost unaffected such a decision trees, but better be safe than sorry!</a:t>
            </a:r>
            <a:endParaRPr lang="fr-CA" dirty="0"/>
          </a:p>
        </p:txBody>
      </p:sp>
      <p:sp>
        <p:nvSpPr>
          <p:cNvPr id="2" name="Espace réservé du numéro de diapositive 4">
            <a:extLst>
              <a:ext uri="{FF2B5EF4-FFF2-40B4-BE49-F238E27FC236}">
                <a16:creationId xmlns:a16="http://schemas.microsoft.com/office/drawing/2014/main" id="{A2DD9947-59ED-B8FC-3A41-8FF2DAE75B3E}"/>
              </a:ext>
            </a:extLst>
          </p:cNvPr>
          <p:cNvSpPr>
            <a:spLocks noGrp="1"/>
          </p:cNvSpPr>
          <p:nvPr>
            <p:ph type="sldNum" sz="quarter" idx="12"/>
          </p:nvPr>
        </p:nvSpPr>
        <p:spPr>
          <a:xfrm>
            <a:off x="10007346" y="6272786"/>
            <a:ext cx="480060" cy="365125"/>
          </a:xfrm>
        </p:spPr>
        <p:txBody>
          <a:bodyPr/>
          <a:lstStyle/>
          <a:p>
            <a:fld id="{622602D6-36C8-4247-8F95-FE9D8C4F108F}" type="slidenum">
              <a:rPr lang="fr-FR" smtClean="0"/>
              <a:t>20</a:t>
            </a:fld>
            <a:endParaRPr lang="fr-FR" dirty="0"/>
          </a:p>
        </p:txBody>
      </p:sp>
      <p:sp>
        <p:nvSpPr>
          <p:cNvPr id="3" name="Slide Number Placeholder 1">
            <a:extLst>
              <a:ext uri="{FF2B5EF4-FFF2-40B4-BE49-F238E27FC236}">
                <a16:creationId xmlns:a16="http://schemas.microsoft.com/office/drawing/2014/main" id="{723271EF-7C6D-A966-9302-3C689932B68F}"/>
              </a:ext>
            </a:extLst>
          </p:cNvPr>
          <p:cNvSpPr txBox="1">
            <a:spLocks/>
          </p:cNvSpPr>
          <p:nvPr/>
        </p:nvSpPr>
        <p:spPr>
          <a:xfrm>
            <a:off x="11311128" y="6272784"/>
            <a:ext cx="640080" cy="365125"/>
          </a:xfrm>
          <a:prstGeom prst="rect">
            <a:avLst/>
          </a:prstGeom>
        </p:spPr>
        <p:txBody>
          <a:bodyPr vert="horz" lIns="91440" tIns="45720" rIns="91440" bIns="45720" rtlCol="0" anchor="ctr"/>
          <a:lstStyle>
            <a:defPPr>
              <a:defRPr lang="en-US"/>
            </a:defPPr>
            <a:lvl1pPr marL="0" algn="ctr" defTabSz="457200" rtl="0" eaLnBrk="1" latinLnBrk="0" hangingPunct="1">
              <a:defRPr sz="1400" b="1" kern="1200">
                <a:solidFill>
                  <a:srgbClr val="FFFFFF"/>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000000-1234-1234-1234-123412341234}" type="slidenum">
              <a:rPr lang="en" smtClean="0"/>
              <a:pPr/>
              <a:t>20</a:t>
            </a:fld>
            <a:endParaRPr lang="en" dirty="0"/>
          </a:p>
        </p:txBody>
      </p:sp>
    </p:spTree>
    <p:extLst>
      <p:ext uri="{BB962C8B-B14F-4D97-AF65-F5344CB8AC3E}">
        <p14:creationId xmlns:p14="http://schemas.microsoft.com/office/powerpoint/2010/main" val="11180176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536249-2923-4916-9E39-7CC2EEBED88E}"/>
              </a:ext>
            </a:extLst>
          </p:cNvPr>
          <p:cNvSpPr>
            <a:spLocks noGrp="1"/>
          </p:cNvSpPr>
          <p:nvPr>
            <p:ph type="title"/>
          </p:nvPr>
        </p:nvSpPr>
        <p:spPr/>
        <p:txBody>
          <a:bodyPr/>
          <a:lstStyle/>
          <a:p>
            <a:r>
              <a:rPr lang="fr-CA" dirty="0" err="1"/>
              <a:t>Normalization</a:t>
            </a:r>
            <a:endParaRPr lang="fr-CA" dirty="0"/>
          </a:p>
        </p:txBody>
      </p:sp>
      <p:sp>
        <p:nvSpPr>
          <p:cNvPr id="3" name="Text Placeholder 2">
            <a:extLst>
              <a:ext uri="{FF2B5EF4-FFF2-40B4-BE49-F238E27FC236}">
                <a16:creationId xmlns:a16="http://schemas.microsoft.com/office/drawing/2014/main" id="{E9F9FA68-D20F-4024-9C5C-59A0F9E9E2BB}"/>
              </a:ext>
            </a:extLst>
          </p:cNvPr>
          <p:cNvSpPr>
            <a:spLocks noGrp="1"/>
          </p:cNvSpPr>
          <p:nvPr>
            <p:ph idx="1"/>
          </p:nvPr>
        </p:nvSpPr>
        <p:spPr/>
        <p:txBody>
          <a:bodyPr/>
          <a:lstStyle/>
          <a:p>
            <a:r>
              <a:rPr lang="fr-CA" dirty="0" err="1"/>
              <a:t>Normalization</a:t>
            </a:r>
            <a:r>
              <a:rPr lang="fr-CA" dirty="0"/>
              <a:t> </a:t>
            </a:r>
            <a:r>
              <a:rPr lang="fr-CA" dirty="0" err="1"/>
              <a:t>is</a:t>
            </a:r>
            <a:r>
              <a:rPr lang="fr-CA" dirty="0"/>
              <a:t> the </a:t>
            </a:r>
            <a:r>
              <a:rPr lang="fr-CA" dirty="0" err="1"/>
              <a:t>scaling</a:t>
            </a:r>
            <a:r>
              <a:rPr lang="fr-CA" dirty="0"/>
              <a:t> of a </a:t>
            </a:r>
            <a:r>
              <a:rPr lang="fr-CA" dirty="0" err="1"/>
              <a:t>vector</a:t>
            </a:r>
            <a:r>
              <a:rPr lang="fr-CA" dirty="0"/>
              <a:t> </a:t>
            </a:r>
            <a:r>
              <a:rPr lang="fr-CA" dirty="0" err="1"/>
              <a:t>using</a:t>
            </a:r>
            <a:r>
              <a:rPr lang="fr-CA" dirty="0"/>
              <a:t> </a:t>
            </a:r>
            <a:r>
              <a:rPr lang="fr-CA" dirty="0" err="1"/>
              <a:t>its</a:t>
            </a:r>
            <a:r>
              <a:rPr lang="fr-CA" dirty="0"/>
              <a:t> </a:t>
            </a:r>
            <a:r>
              <a:rPr lang="fr-CA" dirty="0" err="1"/>
              <a:t>norm</a:t>
            </a:r>
            <a:endParaRPr lang="fr-CA" dirty="0"/>
          </a:p>
          <a:p>
            <a:r>
              <a:rPr lang="fr-CA" dirty="0"/>
              <a:t>In ML, </a:t>
            </a:r>
            <a:r>
              <a:rPr lang="fr-CA" dirty="0" err="1"/>
              <a:t>it</a:t>
            </a:r>
            <a:r>
              <a:rPr lang="fr-CA" dirty="0"/>
              <a:t> </a:t>
            </a:r>
            <a:r>
              <a:rPr lang="fr-CA" dirty="0" err="1"/>
              <a:t>usually</a:t>
            </a:r>
            <a:r>
              <a:rPr lang="fr-CA" dirty="0"/>
              <a:t> </a:t>
            </a:r>
            <a:r>
              <a:rPr lang="fr-CA" dirty="0" err="1"/>
              <a:t>means</a:t>
            </a:r>
            <a:r>
              <a:rPr lang="fr-CA" dirty="0"/>
              <a:t> </a:t>
            </a:r>
            <a:r>
              <a:rPr lang="fr-CA" dirty="0" err="1"/>
              <a:t>changing</a:t>
            </a:r>
            <a:r>
              <a:rPr lang="fr-CA" dirty="0"/>
              <a:t> the values </a:t>
            </a:r>
            <a:r>
              <a:rPr lang="fr-CA" dirty="0" err="1"/>
              <a:t>so</a:t>
            </a:r>
            <a:r>
              <a:rPr lang="fr-CA" dirty="0"/>
              <a:t> </a:t>
            </a:r>
            <a:r>
              <a:rPr lang="fr-CA" dirty="0" err="1"/>
              <a:t>they</a:t>
            </a:r>
            <a:r>
              <a:rPr lang="fr-CA" dirty="0"/>
              <a:t> </a:t>
            </a:r>
            <a:r>
              <a:rPr lang="fr-CA" dirty="0" err="1"/>
              <a:t>get</a:t>
            </a:r>
            <a:r>
              <a:rPr lang="fr-CA" dirty="0"/>
              <a:t> </a:t>
            </a:r>
            <a:r>
              <a:rPr lang="fr-CA" dirty="0" err="1"/>
              <a:t>comprised</a:t>
            </a:r>
            <a:r>
              <a:rPr lang="fr-CA" dirty="0"/>
              <a:t> </a:t>
            </a:r>
            <a:r>
              <a:rPr lang="fr-CA" dirty="0" err="1"/>
              <a:t>between</a:t>
            </a:r>
            <a:r>
              <a:rPr lang="fr-CA" dirty="0"/>
              <a:t> the </a:t>
            </a:r>
            <a:r>
              <a:rPr lang="fr-CA" dirty="0" err="1"/>
              <a:t>interval</a:t>
            </a:r>
            <a:r>
              <a:rPr lang="fr-CA" dirty="0"/>
              <a:t> [0,1]</a:t>
            </a:r>
          </a:p>
          <a:p>
            <a:r>
              <a:rPr lang="fr-CA" dirty="0"/>
              <a:t>In </a:t>
            </a:r>
            <a:r>
              <a:rPr lang="fr-CA" dirty="0" err="1"/>
              <a:t>Scikit-Learn</a:t>
            </a:r>
            <a:r>
              <a:rPr lang="fr-CA" dirty="0"/>
              <a:t> </a:t>
            </a:r>
            <a:r>
              <a:rPr lang="fr-CA" dirty="0" err="1"/>
              <a:t>we</a:t>
            </a:r>
            <a:r>
              <a:rPr lang="fr-CA" dirty="0"/>
              <a:t> have </a:t>
            </a:r>
            <a:r>
              <a:rPr lang="fr-CA" dirty="0" err="1"/>
              <a:t>these</a:t>
            </a:r>
            <a:r>
              <a:rPr lang="fr-CA" dirty="0"/>
              <a:t> options:</a:t>
            </a:r>
          </a:p>
        </p:txBody>
      </p:sp>
      <p:sp>
        <p:nvSpPr>
          <p:cNvPr id="8" name="Espace réservé du numéro de diapositive 4">
            <a:extLst>
              <a:ext uri="{FF2B5EF4-FFF2-40B4-BE49-F238E27FC236}">
                <a16:creationId xmlns:a16="http://schemas.microsoft.com/office/drawing/2014/main" id="{90CC1C4C-2DBF-8622-05C5-507D8905657C}"/>
              </a:ext>
            </a:extLst>
          </p:cNvPr>
          <p:cNvSpPr>
            <a:spLocks noGrp="1"/>
          </p:cNvSpPr>
          <p:nvPr>
            <p:ph type="sldNum" sz="quarter" idx="12"/>
          </p:nvPr>
        </p:nvSpPr>
        <p:spPr>
          <a:xfrm>
            <a:off x="10007346" y="6272786"/>
            <a:ext cx="480060" cy="365125"/>
          </a:xfrm>
        </p:spPr>
        <p:txBody>
          <a:bodyPr/>
          <a:lstStyle/>
          <a:p>
            <a:fld id="{622602D6-36C8-4247-8F95-FE9D8C4F108F}" type="slidenum">
              <a:rPr lang="fr-FR" smtClean="0"/>
              <a:t>21</a:t>
            </a:fld>
            <a:endParaRPr lang="fr-FR" dirty="0"/>
          </a:p>
        </p:txBody>
      </p:sp>
      <mc:AlternateContent xmlns:mc="http://schemas.openxmlformats.org/markup-compatibility/2006" xmlns:a14="http://schemas.microsoft.com/office/drawing/2010/main">
        <mc:Choice Requires="a14">
          <p:sp>
            <p:nvSpPr>
              <p:cNvPr id="5" name="Google Shape;98;p18">
                <a:extLst>
                  <a:ext uri="{FF2B5EF4-FFF2-40B4-BE49-F238E27FC236}">
                    <a16:creationId xmlns:a16="http://schemas.microsoft.com/office/drawing/2014/main" id="{A44DBA48-09CF-48CB-9671-A4D15C6D64C7}"/>
                  </a:ext>
                </a:extLst>
              </p:cNvPr>
              <p:cNvSpPr txBox="1">
                <a:spLocks/>
              </p:cNvSpPr>
              <p:nvPr/>
            </p:nvSpPr>
            <p:spPr>
              <a:xfrm>
                <a:off x="2209800" y="3851701"/>
                <a:ext cx="3530700" cy="2459527"/>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68300" algn="l" rtl="0">
                  <a:lnSpc>
                    <a:spcPct val="100000"/>
                  </a:lnSpc>
                  <a:spcBef>
                    <a:spcPts val="0"/>
                  </a:spcBef>
                  <a:spcAft>
                    <a:spcPts val="0"/>
                  </a:spcAft>
                  <a:buClr>
                    <a:schemeClr val="dk1"/>
                  </a:buClr>
                  <a:buSzPts val="2200"/>
                  <a:buFont typeface="Caveat"/>
                  <a:buChar char="•"/>
                  <a:defRPr sz="2200" b="0" i="0" u="none" strike="noStrike" cap="none">
                    <a:solidFill>
                      <a:schemeClr val="dk1"/>
                    </a:solidFill>
                    <a:latin typeface="Caveat"/>
                    <a:ea typeface="Caveat"/>
                    <a:cs typeface="Caveat"/>
                    <a:sym typeface="Caveat"/>
                  </a:defRPr>
                </a:lvl1pPr>
                <a:lvl2pPr marL="914400" marR="0" lvl="1" indent="-368300" algn="l" rtl="0">
                  <a:lnSpc>
                    <a:spcPct val="100000"/>
                  </a:lnSpc>
                  <a:spcBef>
                    <a:spcPts val="0"/>
                  </a:spcBef>
                  <a:spcAft>
                    <a:spcPts val="0"/>
                  </a:spcAft>
                  <a:buClr>
                    <a:schemeClr val="dk1"/>
                  </a:buClr>
                  <a:buSzPts val="2200"/>
                  <a:buFont typeface="Caveat"/>
                  <a:buChar char="•"/>
                  <a:defRPr sz="2200" b="0" i="0" u="none" strike="noStrike" cap="none">
                    <a:solidFill>
                      <a:schemeClr val="dk1"/>
                    </a:solidFill>
                    <a:latin typeface="Caveat"/>
                    <a:ea typeface="Caveat"/>
                    <a:cs typeface="Caveat"/>
                    <a:sym typeface="Caveat"/>
                  </a:defRPr>
                </a:lvl2pPr>
                <a:lvl3pPr marL="1371600" marR="0" lvl="2" indent="-368300" algn="l" rtl="0">
                  <a:lnSpc>
                    <a:spcPct val="100000"/>
                  </a:lnSpc>
                  <a:spcBef>
                    <a:spcPts val="0"/>
                  </a:spcBef>
                  <a:spcAft>
                    <a:spcPts val="0"/>
                  </a:spcAft>
                  <a:buClr>
                    <a:schemeClr val="dk1"/>
                  </a:buClr>
                  <a:buSzPts val="2200"/>
                  <a:buFont typeface="Caveat"/>
                  <a:buChar char="•"/>
                  <a:defRPr sz="2200" b="0" i="0" u="none" strike="noStrike" cap="none">
                    <a:solidFill>
                      <a:schemeClr val="dk1"/>
                    </a:solidFill>
                    <a:latin typeface="Caveat"/>
                    <a:ea typeface="Caveat"/>
                    <a:cs typeface="Caveat"/>
                    <a:sym typeface="Caveat"/>
                  </a:defRPr>
                </a:lvl3pPr>
                <a:lvl4pPr marL="1828800" marR="0" lvl="3" indent="-368300" algn="l" rtl="0">
                  <a:lnSpc>
                    <a:spcPct val="100000"/>
                  </a:lnSpc>
                  <a:spcBef>
                    <a:spcPts val="0"/>
                  </a:spcBef>
                  <a:spcAft>
                    <a:spcPts val="0"/>
                  </a:spcAft>
                  <a:buClr>
                    <a:schemeClr val="dk1"/>
                  </a:buClr>
                  <a:buSzPts val="2200"/>
                  <a:buFont typeface="Caveat"/>
                  <a:buChar char="•"/>
                  <a:defRPr sz="2200" b="0" i="0" u="none" strike="noStrike" cap="none">
                    <a:solidFill>
                      <a:schemeClr val="dk1"/>
                    </a:solidFill>
                    <a:latin typeface="Caveat"/>
                    <a:ea typeface="Caveat"/>
                    <a:cs typeface="Caveat"/>
                    <a:sym typeface="Caveat"/>
                  </a:defRPr>
                </a:lvl4pPr>
                <a:lvl5pPr marL="2286000" marR="0" lvl="4" indent="-368300" algn="l" rtl="0">
                  <a:lnSpc>
                    <a:spcPct val="100000"/>
                  </a:lnSpc>
                  <a:spcBef>
                    <a:spcPts val="0"/>
                  </a:spcBef>
                  <a:spcAft>
                    <a:spcPts val="0"/>
                  </a:spcAft>
                  <a:buClr>
                    <a:schemeClr val="dk1"/>
                  </a:buClr>
                  <a:buSzPts val="2200"/>
                  <a:buFont typeface="Caveat"/>
                  <a:buChar char="•"/>
                  <a:defRPr sz="2200" b="0" i="0" u="none" strike="noStrike" cap="none">
                    <a:solidFill>
                      <a:schemeClr val="dk1"/>
                    </a:solidFill>
                    <a:latin typeface="Caveat"/>
                    <a:ea typeface="Caveat"/>
                    <a:cs typeface="Caveat"/>
                    <a:sym typeface="Caveat"/>
                  </a:defRPr>
                </a:lvl5pPr>
                <a:lvl6pPr marL="2743200" marR="0" lvl="5" indent="-368300" algn="l" rtl="0">
                  <a:lnSpc>
                    <a:spcPct val="100000"/>
                  </a:lnSpc>
                  <a:spcBef>
                    <a:spcPts val="0"/>
                  </a:spcBef>
                  <a:spcAft>
                    <a:spcPts val="0"/>
                  </a:spcAft>
                  <a:buClr>
                    <a:schemeClr val="dk1"/>
                  </a:buClr>
                  <a:buSzPts val="2200"/>
                  <a:buFont typeface="Caveat"/>
                  <a:buChar char="•"/>
                  <a:defRPr sz="2200" b="0" i="0" u="none" strike="noStrike" cap="none">
                    <a:solidFill>
                      <a:schemeClr val="dk1"/>
                    </a:solidFill>
                    <a:latin typeface="Caveat"/>
                    <a:ea typeface="Caveat"/>
                    <a:cs typeface="Caveat"/>
                    <a:sym typeface="Caveat"/>
                  </a:defRPr>
                </a:lvl6pPr>
                <a:lvl7pPr marL="3200400" marR="0" lvl="6" indent="-368300" algn="l" rtl="0">
                  <a:lnSpc>
                    <a:spcPct val="100000"/>
                  </a:lnSpc>
                  <a:spcBef>
                    <a:spcPts val="0"/>
                  </a:spcBef>
                  <a:spcAft>
                    <a:spcPts val="0"/>
                  </a:spcAft>
                  <a:buClr>
                    <a:schemeClr val="dk1"/>
                  </a:buClr>
                  <a:buSzPts val="2200"/>
                  <a:buFont typeface="Caveat"/>
                  <a:buChar char="•"/>
                  <a:defRPr sz="2200" b="0" i="0" u="none" strike="noStrike" cap="none">
                    <a:solidFill>
                      <a:schemeClr val="dk1"/>
                    </a:solidFill>
                    <a:latin typeface="Caveat"/>
                    <a:ea typeface="Caveat"/>
                    <a:cs typeface="Caveat"/>
                    <a:sym typeface="Caveat"/>
                  </a:defRPr>
                </a:lvl7pPr>
                <a:lvl8pPr marL="3657600" marR="0" lvl="7" indent="-368300" algn="l" rtl="0">
                  <a:lnSpc>
                    <a:spcPct val="100000"/>
                  </a:lnSpc>
                  <a:spcBef>
                    <a:spcPts val="0"/>
                  </a:spcBef>
                  <a:spcAft>
                    <a:spcPts val="0"/>
                  </a:spcAft>
                  <a:buClr>
                    <a:schemeClr val="dk1"/>
                  </a:buClr>
                  <a:buSzPts val="2200"/>
                  <a:buFont typeface="Caveat"/>
                  <a:buChar char="•"/>
                  <a:defRPr sz="2200" b="0" i="0" u="none" strike="noStrike" cap="none">
                    <a:solidFill>
                      <a:schemeClr val="dk1"/>
                    </a:solidFill>
                    <a:latin typeface="Caveat"/>
                    <a:ea typeface="Caveat"/>
                    <a:cs typeface="Caveat"/>
                    <a:sym typeface="Caveat"/>
                  </a:defRPr>
                </a:lvl8pPr>
                <a:lvl9pPr marL="4114800" marR="0" lvl="8" indent="-368300" algn="l" rtl="0">
                  <a:lnSpc>
                    <a:spcPct val="100000"/>
                  </a:lnSpc>
                  <a:spcBef>
                    <a:spcPts val="0"/>
                  </a:spcBef>
                  <a:spcAft>
                    <a:spcPts val="0"/>
                  </a:spcAft>
                  <a:buClr>
                    <a:schemeClr val="dk1"/>
                  </a:buClr>
                  <a:buSzPts val="2200"/>
                  <a:buFont typeface="Caveat"/>
                  <a:buChar char="•"/>
                  <a:defRPr sz="2200" b="0" i="0" u="none" strike="noStrike" cap="none">
                    <a:solidFill>
                      <a:schemeClr val="dk1"/>
                    </a:solidFill>
                    <a:latin typeface="Caveat"/>
                    <a:ea typeface="Caveat"/>
                    <a:cs typeface="Caveat"/>
                    <a:sym typeface="Caveat"/>
                  </a:defRPr>
                </a:lvl9pPr>
              </a:lstStyle>
              <a:p>
                <a:pPr marL="0" indent="0">
                  <a:buNone/>
                </a:pPr>
                <a:r>
                  <a:rPr lang="en-US" sz="2000" b="1" dirty="0" err="1">
                    <a:solidFill>
                      <a:schemeClr val="tx2">
                        <a:lumMod val="10000"/>
                      </a:schemeClr>
                    </a:solidFill>
                  </a:rPr>
                  <a:t>MinMaxScaler</a:t>
                </a:r>
                <a:endParaRPr lang="en-US" sz="2000" b="1" dirty="0">
                  <a:solidFill>
                    <a:schemeClr val="tx2">
                      <a:lumMod val="10000"/>
                    </a:schemeClr>
                  </a:solidFill>
                </a:endParaRPr>
              </a:p>
              <a:p>
                <a:pPr marL="0" indent="0">
                  <a:buNone/>
                </a:pPr>
                <a:r>
                  <a:rPr lang="en-US" sz="2000" dirty="0">
                    <a:solidFill>
                      <a:schemeClr val="tx2">
                        <a:lumMod val="10000"/>
                      </a:schemeClr>
                    </a:solidFill>
                  </a:rPr>
                  <a:t>Won’t affect the distribution of the value.</a:t>
                </a:r>
              </a:p>
              <a:p>
                <a:pPr marL="0" indent="0">
                  <a:buNone/>
                </a:pPr>
                <a14:m>
                  <m:oMathPara xmlns:m="http://schemas.openxmlformats.org/officeDocument/2006/math">
                    <m:oMathParaPr>
                      <m:jc m:val="centerGroup"/>
                    </m:oMathParaPr>
                    <m:oMath xmlns:m="http://schemas.openxmlformats.org/officeDocument/2006/math">
                      <m:sSub>
                        <m:sSubPr>
                          <m:ctrlPr>
                            <a:rPr lang="fr-CA" sz="2400" i="1">
                              <a:solidFill>
                                <a:schemeClr val="tx2">
                                  <a:lumMod val="10000"/>
                                </a:schemeClr>
                              </a:solidFill>
                              <a:latin typeface="Cambria Math" panose="02040503050406030204" pitchFamily="18" charset="0"/>
                            </a:rPr>
                          </m:ctrlPr>
                        </m:sSubPr>
                        <m:e>
                          <m:r>
                            <a:rPr lang="fr-CA" sz="2400" i="1">
                              <a:solidFill>
                                <a:schemeClr val="tx2">
                                  <a:lumMod val="10000"/>
                                </a:schemeClr>
                              </a:solidFill>
                              <a:latin typeface="Cambria Math" panose="02040503050406030204" pitchFamily="18" charset="0"/>
                            </a:rPr>
                            <m:t>𝑥</m:t>
                          </m:r>
                        </m:e>
                        <m:sub>
                          <m:r>
                            <a:rPr lang="fr-CA" sz="2400" i="1">
                              <a:solidFill>
                                <a:schemeClr val="tx2">
                                  <a:lumMod val="10000"/>
                                </a:schemeClr>
                              </a:solidFill>
                              <a:latin typeface="Cambria Math" panose="02040503050406030204" pitchFamily="18" charset="0"/>
                            </a:rPr>
                            <m:t>𝑛𝑜𝑟𝑚</m:t>
                          </m:r>
                        </m:sub>
                      </m:sSub>
                      <m:r>
                        <a:rPr lang="fr-CA" sz="2400" i="1">
                          <a:solidFill>
                            <a:schemeClr val="tx2">
                              <a:lumMod val="10000"/>
                            </a:schemeClr>
                          </a:solidFill>
                          <a:latin typeface="Cambria Math" panose="02040503050406030204" pitchFamily="18" charset="0"/>
                        </a:rPr>
                        <m:t>=</m:t>
                      </m:r>
                      <m:f>
                        <m:fPr>
                          <m:ctrlPr>
                            <a:rPr lang="fr-CA" sz="2400" i="1">
                              <a:solidFill>
                                <a:schemeClr val="tx2">
                                  <a:lumMod val="10000"/>
                                </a:schemeClr>
                              </a:solidFill>
                              <a:latin typeface="Cambria Math" panose="02040503050406030204" pitchFamily="18" charset="0"/>
                            </a:rPr>
                          </m:ctrlPr>
                        </m:fPr>
                        <m:num>
                          <m:r>
                            <a:rPr lang="fr-CA" sz="2400" i="1">
                              <a:solidFill>
                                <a:schemeClr val="tx2">
                                  <a:lumMod val="10000"/>
                                </a:schemeClr>
                              </a:solidFill>
                              <a:latin typeface="Cambria Math" panose="02040503050406030204" pitchFamily="18" charset="0"/>
                            </a:rPr>
                            <m:t>(</m:t>
                          </m:r>
                          <m:r>
                            <a:rPr lang="fr-CA" sz="2400" i="1">
                              <a:solidFill>
                                <a:schemeClr val="tx2">
                                  <a:lumMod val="10000"/>
                                </a:schemeClr>
                              </a:solidFill>
                              <a:latin typeface="Cambria Math" panose="02040503050406030204" pitchFamily="18" charset="0"/>
                            </a:rPr>
                            <m:t>𝑥</m:t>
                          </m:r>
                          <m:r>
                            <a:rPr lang="fr-CA" sz="2400" i="1">
                              <a:solidFill>
                                <a:schemeClr val="tx2">
                                  <a:lumMod val="10000"/>
                                </a:schemeClr>
                              </a:solidFill>
                              <a:latin typeface="Cambria Math" panose="02040503050406030204" pitchFamily="18" charset="0"/>
                            </a:rPr>
                            <m:t>−</m:t>
                          </m:r>
                          <m:sSub>
                            <m:sSubPr>
                              <m:ctrlPr>
                                <a:rPr lang="fr-CA" sz="2400" i="1">
                                  <a:solidFill>
                                    <a:schemeClr val="tx2">
                                      <a:lumMod val="10000"/>
                                    </a:schemeClr>
                                  </a:solidFill>
                                  <a:latin typeface="Cambria Math" panose="02040503050406030204" pitchFamily="18" charset="0"/>
                                </a:rPr>
                              </m:ctrlPr>
                            </m:sSubPr>
                            <m:e>
                              <m:r>
                                <a:rPr lang="fr-CA" sz="2400" i="1">
                                  <a:solidFill>
                                    <a:schemeClr val="tx2">
                                      <a:lumMod val="10000"/>
                                    </a:schemeClr>
                                  </a:solidFill>
                                  <a:latin typeface="Cambria Math" panose="02040503050406030204" pitchFamily="18" charset="0"/>
                                </a:rPr>
                                <m:t>𝑋</m:t>
                              </m:r>
                            </m:e>
                            <m:sub>
                              <m:r>
                                <a:rPr lang="fr-CA" sz="2400" i="1">
                                  <a:solidFill>
                                    <a:schemeClr val="tx2">
                                      <a:lumMod val="10000"/>
                                    </a:schemeClr>
                                  </a:solidFill>
                                  <a:latin typeface="Cambria Math" panose="02040503050406030204" pitchFamily="18" charset="0"/>
                                </a:rPr>
                                <m:t>𝑚𝑖𝑛</m:t>
                              </m:r>
                            </m:sub>
                          </m:sSub>
                          <m:r>
                            <a:rPr lang="fr-CA" sz="2400" i="1">
                              <a:solidFill>
                                <a:schemeClr val="tx2">
                                  <a:lumMod val="10000"/>
                                </a:schemeClr>
                              </a:solidFill>
                              <a:latin typeface="Cambria Math" panose="02040503050406030204" pitchFamily="18" charset="0"/>
                            </a:rPr>
                            <m:t>)</m:t>
                          </m:r>
                        </m:num>
                        <m:den>
                          <m:sSub>
                            <m:sSubPr>
                              <m:ctrlPr>
                                <a:rPr lang="fr-CA" sz="2400" i="1">
                                  <a:solidFill>
                                    <a:schemeClr val="tx2">
                                      <a:lumMod val="10000"/>
                                    </a:schemeClr>
                                  </a:solidFill>
                                  <a:latin typeface="Cambria Math" panose="02040503050406030204" pitchFamily="18" charset="0"/>
                                </a:rPr>
                              </m:ctrlPr>
                            </m:sSubPr>
                            <m:e>
                              <m:r>
                                <a:rPr lang="fr-CA" sz="2400" i="1">
                                  <a:solidFill>
                                    <a:schemeClr val="tx2">
                                      <a:lumMod val="10000"/>
                                    </a:schemeClr>
                                  </a:solidFill>
                                  <a:latin typeface="Cambria Math" panose="02040503050406030204" pitchFamily="18" charset="0"/>
                                </a:rPr>
                                <m:t>(</m:t>
                              </m:r>
                              <m:r>
                                <a:rPr lang="fr-CA" sz="2400" i="1">
                                  <a:solidFill>
                                    <a:schemeClr val="tx2">
                                      <a:lumMod val="10000"/>
                                    </a:schemeClr>
                                  </a:solidFill>
                                  <a:latin typeface="Cambria Math" panose="02040503050406030204" pitchFamily="18" charset="0"/>
                                </a:rPr>
                                <m:t>𝑋</m:t>
                              </m:r>
                            </m:e>
                            <m:sub>
                              <m:r>
                                <a:rPr lang="fr-CA" sz="2400" i="1">
                                  <a:solidFill>
                                    <a:schemeClr val="tx2">
                                      <a:lumMod val="10000"/>
                                    </a:schemeClr>
                                  </a:solidFill>
                                  <a:latin typeface="Cambria Math" panose="02040503050406030204" pitchFamily="18" charset="0"/>
                                </a:rPr>
                                <m:t>𝑚𝑎𝑥</m:t>
                              </m:r>
                            </m:sub>
                          </m:sSub>
                          <m:r>
                            <a:rPr lang="fr-CA" sz="2400" i="1">
                              <a:solidFill>
                                <a:schemeClr val="tx2">
                                  <a:lumMod val="10000"/>
                                </a:schemeClr>
                              </a:solidFill>
                              <a:latin typeface="Cambria Math" panose="02040503050406030204" pitchFamily="18" charset="0"/>
                            </a:rPr>
                            <m:t>−</m:t>
                          </m:r>
                          <m:sSub>
                            <m:sSubPr>
                              <m:ctrlPr>
                                <a:rPr lang="fr-CA" sz="2400" i="1">
                                  <a:solidFill>
                                    <a:schemeClr val="tx2">
                                      <a:lumMod val="10000"/>
                                    </a:schemeClr>
                                  </a:solidFill>
                                  <a:latin typeface="Cambria Math" panose="02040503050406030204" pitchFamily="18" charset="0"/>
                                </a:rPr>
                              </m:ctrlPr>
                            </m:sSubPr>
                            <m:e>
                              <m:r>
                                <a:rPr lang="fr-CA" sz="2400" i="1">
                                  <a:solidFill>
                                    <a:schemeClr val="tx2">
                                      <a:lumMod val="10000"/>
                                    </a:schemeClr>
                                  </a:solidFill>
                                  <a:latin typeface="Cambria Math" panose="02040503050406030204" pitchFamily="18" charset="0"/>
                                </a:rPr>
                                <m:t>𝑋</m:t>
                              </m:r>
                            </m:e>
                            <m:sub>
                              <m:r>
                                <a:rPr lang="fr-CA" sz="2400" i="1">
                                  <a:solidFill>
                                    <a:schemeClr val="tx2">
                                      <a:lumMod val="10000"/>
                                    </a:schemeClr>
                                  </a:solidFill>
                                  <a:latin typeface="Cambria Math" panose="02040503050406030204" pitchFamily="18" charset="0"/>
                                </a:rPr>
                                <m:t>𝑚𝑖𝑛</m:t>
                              </m:r>
                            </m:sub>
                          </m:sSub>
                          <m:r>
                            <a:rPr lang="fr-CA" sz="2400" i="1">
                              <a:solidFill>
                                <a:schemeClr val="tx2">
                                  <a:lumMod val="10000"/>
                                </a:schemeClr>
                              </a:solidFill>
                              <a:latin typeface="Cambria Math" panose="02040503050406030204" pitchFamily="18" charset="0"/>
                            </a:rPr>
                            <m:t>)</m:t>
                          </m:r>
                        </m:den>
                      </m:f>
                    </m:oMath>
                  </m:oMathPara>
                </a14:m>
                <a:endParaRPr lang="en-US" dirty="0">
                  <a:solidFill>
                    <a:schemeClr val="tx2">
                      <a:lumMod val="10000"/>
                    </a:schemeClr>
                  </a:solidFill>
                </a:endParaRPr>
              </a:p>
              <a:p>
                <a:pPr marL="0" indent="0">
                  <a:buNone/>
                </a:pPr>
                <a:endParaRPr lang="en-US" dirty="0">
                  <a:solidFill>
                    <a:schemeClr val="tx2">
                      <a:lumMod val="10000"/>
                    </a:schemeClr>
                  </a:solidFill>
                </a:endParaRPr>
              </a:p>
            </p:txBody>
          </p:sp>
        </mc:Choice>
        <mc:Fallback xmlns="">
          <p:sp>
            <p:nvSpPr>
              <p:cNvPr id="5" name="Google Shape;98;p18">
                <a:extLst>
                  <a:ext uri="{FF2B5EF4-FFF2-40B4-BE49-F238E27FC236}">
                    <a16:creationId xmlns:a16="http://schemas.microsoft.com/office/drawing/2014/main" id="{A44DBA48-09CF-48CB-9671-A4D15C6D64C7}"/>
                  </a:ext>
                </a:extLst>
              </p:cNvPr>
              <p:cNvSpPr txBox="1">
                <a:spLocks noRot="1" noChangeAspect="1" noMove="1" noResize="1" noEditPoints="1" noAdjustHandles="1" noChangeArrowheads="1" noChangeShapeType="1" noTextEdit="1"/>
              </p:cNvSpPr>
              <p:nvPr/>
            </p:nvSpPr>
            <p:spPr>
              <a:xfrm>
                <a:off x="2209800" y="3851701"/>
                <a:ext cx="3530700" cy="2459527"/>
              </a:xfrm>
              <a:prstGeom prst="rect">
                <a:avLst/>
              </a:prstGeom>
              <a:blipFill>
                <a:blip r:embed="rId3"/>
                <a:stretch>
                  <a:fillRect l="-4491" t="-2978"/>
                </a:stretch>
              </a:blipFill>
              <a:ln>
                <a:noFill/>
              </a:ln>
            </p:spPr>
            <p:txBody>
              <a:bodyPr/>
              <a:lstStyle/>
              <a:p>
                <a:r>
                  <a:rPr lang="fr-CA">
                    <a:noFill/>
                  </a:rPr>
                  <a:t> </a:t>
                </a:r>
              </a:p>
            </p:txBody>
          </p:sp>
        </mc:Fallback>
      </mc:AlternateContent>
      <p:sp>
        <p:nvSpPr>
          <p:cNvPr id="6" name="Google Shape;100;p18">
            <a:extLst>
              <a:ext uri="{FF2B5EF4-FFF2-40B4-BE49-F238E27FC236}">
                <a16:creationId xmlns:a16="http://schemas.microsoft.com/office/drawing/2014/main" id="{3617D0D8-D945-446F-BB25-073AE16AE313}"/>
              </a:ext>
            </a:extLst>
          </p:cNvPr>
          <p:cNvSpPr txBox="1">
            <a:spLocks/>
          </p:cNvSpPr>
          <p:nvPr/>
        </p:nvSpPr>
        <p:spPr>
          <a:xfrm>
            <a:off x="6730926" y="3851700"/>
            <a:ext cx="3530700" cy="2422044"/>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2000" b="1" dirty="0" err="1">
                <a:latin typeface="Caveat" panose="020B0604020202020204" charset="0"/>
              </a:rPr>
              <a:t>MaxAbsScaler</a:t>
            </a:r>
            <a:endParaRPr lang="en-US" sz="2000" b="1" dirty="0">
              <a:latin typeface="Caveat" panose="020B0604020202020204" charset="0"/>
            </a:endParaRPr>
          </a:p>
          <a:p>
            <a:r>
              <a:rPr lang="en-US" sz="2000" dirty="0">
                <a:latin typeface="Caveat" panose="020B0604020202020204" charset="0"/>
              </a:rPr>
              <a:t>Similar, but with absolute values on the features [-1,1].</a:t>
            </a:r>
          </a:p>
          <a:p>
            <a:endParaRPr lang="en-US" sz="2000" dirty="0">
              <a:latin typeface="Caveat" panose="020B0604020202020204" charset="0"/>
            </a:endParaRPr>
          </a:p>
          <a:p>
            <a:r>
              <a:rPr lang="en-US" sz="2000" dirty="0">
                <a:latin typeface="Caveat" panose="020B0604020202020204" charset="0"/>
              </a:rPr>
              <a:t>Both suffer from extreme outlier data </a:t>
            </a:r>
          </a:p>
          <a:p>
            <a:endParaRPr lang="en-US" sz="2000" dirty="0">
              <a:latin typeface="Caveat" panose="020B0604020202020204" charset="0"/>
            </a:endParaRPr>
          </a:p>
        </p:txBody>
      </p:sp>
      <p:sp>
        <p:nvSpPr>
          <p:cNvPr id="4" name="Slide Number Placeholder 1">
            <a:extLst>
              <a:ext uri="{FF2B5EF4-FFF2-40B4-BE49-F238E27FC236}">
                <a16:creationId xmlns:a16="http://schemas.microsoft.com/office/drawing/2014/main" id="{87AB7B2A-0E23-AFBF-8E6F-F7F46BE2D79E}"/>
              </a:ext>
            </a:extLst>
          </p:cNvPr>
          <p:cNvSpPr txBox="1">
            <a:spLocks/>
          </p:cNvSpPr>
          <p:nvPr/>
        </p:nvSpPr>
        <p:spPr>
          <a:xfrm>
            <a:off x="11311128" y="6272784"/>
            <a:ext cx="640080" cy="365125"/>
          </a:xfrm>
          <a:prstGeom prst="rect">
            <a:avLst/>
          </a:prstGeom>
        </p:spPr>
        <p:txBody>
          <a:bodyPr vert="horz" lIns="91440" tIns="45720" rIns="91440" bIns="45720" rtlCol="0" anchor="ctr"/>
          <a:lstStyle>
            <a:defPPr>
              <a:defRPr lang="en-US"/>
            </a:defPPr>
            <a:lvl1pPr marL="0" algn="ctr" defTabSz="457200" rtl="0" eaLnBrk="1" latinLnBrk="0" hangingPunct="1">
              <a:defRPr sz="1400" b="1" kern="1200">
                <a:solidFill>
                  <a:srgbClr val="FFFFFF"/>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000000-1234-1234-1234-123412341234}" type="slidenum">
              <a:rPr lang="en" smtClean="0"/>
              <a:pPr/>
              <a:t>21</a:t>
            </a:fld>
            <a:endParaRPr lang="en" dirty="0"/>
          </a:p>
        </p:txBody>
      </p:sp>
    </p:spTree>
    <p:extLst>
      <p:ext uri="{BB962C8B-B14F-4D97-AF65-F5344CB8AC3E}">
        <p14:creationId xmlns:p14="http://schemas.microsoft.com/office/powerpoint/2010/main" val="35311953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13ED5-9808-4602-938B-2BA61AECC44B}"/>
              </a:ext>
            </a:extLst>
          </p:cNvPr>
          <p:cNvSpPr>
            <a:spLocks noGrp="1"/>
          </p:cNvSpPr>
          <p:nvPr>
            <p:ph type="title"/>
          </p:nvPr>
        </p:nvSpPr>
        <p:spPr/>
        <p:txBody>
          <a:bodyPr/>
          <a:lstStyle/>
          <a:p>
            <a:r>
              <a:rPr lang="fr-CA" dirty="0" err="1"/>
              <a:t>Normalization</a:t>
            </a:r>
            <a:endParaRPr lang="fr-CA" dirty="0"/>
          </a:p>
        </p:txBody>
      </p:sp>
      <p:sp>
        <p:nvSpPr>
          <p:cNvPr id="3" name="Text Placeholder 2">
            <a:extLst>
              <a:ext uri="{FF2B5EF4-FFF2-40B4-BE49-F238E27FC236}">
                <a16:creationId xmlns:a16="http://schemas.microsoft.com/office/drawing/2014/main" id="{1E030A56-D450-4425-A3C6-F13458F2799C}"/>
              </a:ext>
            </a:extLst>
          </p:cNvPr>
          <p:cNvSpPr>
            <a:spLocks noGrp="1"/>
          </p:cNvSpPr>
          <p:nvPr>
            <p:ph idx="1"/>
          </p:nvPr>
        </p:nvSpPr>
        <p:spPr/>
        <p:txBody>
          <a:bodyPr/>
          <a:lstStyle/>
          <a:p>
            <a:r>
              <a:rPr lang="fr-CA" dirty="0" err="1"/>
              <a:t>Normalization</a:t>
            </a:r>
            <a:r>
              <a:rPr lang="fr-CA" dirty="0"/>
              <a:t> L1 et L2</a:t>
            </a:r>
          </a:p>
          <a:p>
            <a:pPr lvl="1"/>
            <a:r>
              <a:rPr lang="fr-CA" dirty="0" err="1"/>
              <a:t>Similar</a:t>
            </a:r>
            <a:r>
              <a:rPr lang="fr-CA" dirty="0"/>
              <a:t>, but in </a:t>
            </a:r>
            <a:r>
              <a:rPr lang="fr-CA" b="1" dirty="0" err="1"/>
              <a:t>terms</a:t>
            </a:r>
            <a:r>
              <a:rPr lang="fr-CA" b="1" dirty="0"/>
              <a:t> of </a:t>
            </a:r>
            <a:r>
              <a:rPr lang="fr-CA" b="1" dirty="0" err="1"/>
              <a:t>vector</a:t>
            </a:r>
            <a:r>
              <a:rPr lang="fr-CA" b="1" dirty="0"/>
              <a:t> </a:t>
            </a:r>
            <a:r>
              <a:rPr lang="fr-CA" dirty="0" err="1"/>
              <a:t>rather</a:t>
            </a:r>
            <a:r>
              <a:rPr lang="fr-CA" dirty="0"/>
              <a:t> </a:t>
            </a:r>
            <a:r>
              <a:rPr lang="fr-CA" dirty="0" err="1"/>
              <a:t>than</a:t>
            </a:r>
            <a:r>
              <a:rPr lang="fr-CA" dirty="0"/>
              <a:t> distinct </a:t>
            </a:r>
            <a:r>
              <a:rPr lang="fr-CA" dirty="0" err="1"/>
              <a:t>feature</a:t>
            </a:r>
            <a:endParaRPr lang="fr-CA" dirty="0"/>
          </a:p>
          <a:p>
            <a:pPr lvl="1"/>
            <a:r>
              <a:rPr lang="fr-CA" dirty="0"/>
              <a:t>Aim to </a:t>
            </a:r>
            <a:r>
              <a:rPr lang="fr-CA" dirty="0" err="1"/>
              <a:t>obtain</a:t>
            </a:r>
            <a:r>
              <a:rPr lang="fr-CA" dirty="0"/>
              <a:t> a unit </a:t>
            </a:r>
            <a:r>
              <a:rPr lang="fr-CA" dirty="0" err="1"/>
              <a:t>norm</a:t>
            </a:r>
            <a:r>
              <a:rPr lang="fr-CA" dirty="0"/>
              <a:t>, but </a:t>
            </a:r>
            <a:r>
              <a:rPr lang="fr-CA" dirty="0" err="1"/>
              <a:t>we’ll</a:t>
            </a:r>
            <a:r>
              <a:rPr lang="fr-CA" dirty="0"/>
              <a:t> </a:t>
            </a:r>
            <a:r>
              <a:rPr lang="fr-CA" dirty="0" err="1"/>
              <a:t>explain</a:t>
            </a:r>
            <a:r>
              <a:rPr lang="fr-CA" dirty="0"/>
              <a:t> </a:t>
            </a:r>
            <a:r>
              <a:rPr lang="fr-CA" dirty="0" err="1"/>
              <a:t>this</a:t>
            </a:r>
            <a:r>
              <a:rPr lang="fr-CA" dirty="0"/>
              <a:t> in more </a:t>
            </a:r>
            <a:r>
              <a:rPr lang="fr-CA" dirty="0" err="1"/>
              <a:t>detail</a:t>
            </a:r>
            <a:r>
              <a:rPr lang="fr-CA" dirty="0"/>
              <a:t> in a </a:t>
            </a:r>
            <a:r>
              <a:rPr lang="fr-CA" dirty="0" err="1"/>
              <a:t>later</a:t>
            </a:r>
            <a:r>
              <a:rPr lang="fr-CA" dirty="0"/>
              <a:t> class</a:t>
            </a:r>
          </a:p>
          <a:p>
            <a:endParaRPr lang="fr-CA" dirty="0"/>
          </a:p>
        </p:txBody>
      </p:sp>
      <p:sp>
        <p:nvSpPr>
          <p:cNvPr id="11" name="Espace réservé du numéro de diapositive 4">
            <a:extLst>
              <a:ext uri="{FF2B5EF4-FFF2-40B4-BE49-F238E27FC236}">
                <a16:creationId xmlns:a16="http://schemas.microsoft.com/office/drawing/2014/main" id="{27F19C2F-6925-F77E-5D01-3B791A4F49FD}"/>
              </a:ext>
            </a:extLst>
          </p:cNvPr>
          <p:cNvSpPr>
            <a:spLocks noGrp="1"/>
          </p:cNvSpPr>
          <p:nvPr>
            <p:ph type="sldNum" sz="quarter" idx="12"/>
          </p:nvPr>
        </p:nvSpPr>
        <p:spPr>
          <a:xfrm>
            <a:off x="10007346" y="6272786"/>
            <a:ext cx="480060" cy="365125"/>
          </a:xfrm>
        </p:spPr>
        <p:txBody>
          <a:bodyPr/>
          <a:lstStyle/>
          <a:p>
            <a:fld id="{622602D6-36C8-4247-8F95-FE9D8C4F108F}" type="slidenum">
              <a:rPr lang="fr-FR" smtClean="0"/>
              <a:t>22</a:t>
            </a:fld>
            <a:endParaRPr lang="fr-FR"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6917552-8800-4490-8ED1-D14E4D837B30}"/>
                  </a:ext>
                </a:extLst>
              </p:cNvPr>
              <p:cNvSpPr txBox="1"/>
              <p:nvPr/>
            </p:nvSpPr>
            <p:spPr>
              <a:xfrm>
                <a:off x="3280598" y="3429000"/>
                <a:ext cx="1387944" cy="75642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fr-CA" i="1">
                              <a:latin typeface="Cambria Math" panose="02040503050406030204" pitchFamily="18" charset="0"/>
                            </a:rPr>
                          </m:ctrlPr>
                        </m:dPr>
                        <m:e>
                          <m:r>
                            <a:rPr lang="fr-CA" i="1">
                              <a:latin typeface="Cambria Math" panose="02040503050406030204" pitchFamily="18" charset="0"/>
                            </a:rPr>
                            <m:t>𝑥</m:t>
                          </m:r>
                        </m:e>
                      </m:d>
                      <m:r>
                        <a:rPr lang="fr-CA" i="1">
                          <a:latin typeface="Cambria Math" panose="02040503050406030204" pitchFamily="18" charset="0"/>
                        </a:rPr>
                        <m:t>=</m:t>
                      </m:r>
                      <m:nary>
                        <m:naryPr>
                          <m:chr m:val="∑"/>
                          <m:ctrlPr>
                            <a:rPr lang="fr-CA" i="1">
                              <a:latin typeface="Cambria Math" panose="02040503050406030204" pitchFamily="18" charset="0"/>
                            </a:rPr>
                          </m:ctrlPr>
                        </m:naryPr>
                        <m:sub>
                          <m:r>
                            <m:rPr>
                              <m:brk m:alnAt="23"/>
                            </m:rPr>
                            <a:rPr lang="fr-CA" i="1">
                              <a:latin typeface="Cambria Math" panose="02040503050406030204" pitchFamily="18" charset="0"/>
                            </a:rPr>
                            <m:t>𝑖</m:t>
                          </m:r>
                          <m:r>
                            <a:rPr lang="fr-CA" i="1">
                              <a:latin typeface="Cambria Math" panose="02040503050406030204" pitchFamily="18" charset="0"/>
                            </a:rPr>
                            <m:t>=0</m:t>
                          </m:r>
                        </m:sub>
                        <m:sup>
                          <m:r>
                            <a:rPr lang="fr-CA" i="1">
                              <a:latin typeface="Cambria Math" panose="02040503050406030204" pitchFamily="18" charset="0"/>
                            </a:rPr>
                            <m:t>𝑛</m:t>
                          </m:r>
                        </m:sup>
                        <m:e>
                          <m:d>
                            <m:dPr>
                              <m:begChr m:val="|"/>
                              <m:endChr m:val="|"/>
                              <m:ctrlPr>
                                <a:rPr lang="fr-CA" i="1">
                                  <a:latin typeface="Cambria Math" panose="02040503050406030204" pitchFamily="18" charset="0"/>
                                </a:rPr>
                              </m:ctrlPr>
                            </m:dPr>
                            <m:e>
                              <m:sSub>
                                <m:sSubPr>
                                  <m:ctrlPr>
                                    <a:rPr lang="fr-CA" i="1">
                                      <a:latin typeface="Cambria Math" panose="02040503050406030204" pitchFamily="18" charset="0"/>
                                    </a:rPr>
                                  </m:ctrlPr>
                                </m:sSubPr>
                                <m:e>
                                  <m:r>
                                    <a:rPr lang="fr-CA" i="1">
                                      <a:latin typeface="Cambria Math" panose="02040503050406030204" pitchFamily="18" charset="0"/>
                                    </a:rPr>
                                    <m:t>𝑥</m:t>
                                  </m:r>
                                </m:e>
                                <m:sub>
                                  <m:r>
                                    <a:rPr lang="fr-CA" i="1">
                                      <a:latin typeface="Cambria Math" panose="02040503050406030204" pitchFamily="18" charset="0"/>
                                    </a:rPr>
                                    <m:t>𝑖</m:t>
                                  </m:r>
                                </m:sub>
                              </m:sSub>
                            </m:e>
                          </m:d>
                        </m:e>
                      </m:nary>
                    </m:oMath>
                  </m:oMathPara>
                </a14:m>
                <a:endParaRPr lang="fr-CA" dirty="0"/>
              </a:p>
            </p:txBody>
          </p:sp>
        </mc:Choice>
        <mc:Fallback xmlns="">
          <p:sp>
            <p:nvSpPr>
              <p:cNvPr id="5" name="TextBox 4">
                <a:extLst>
                  <a:ext uri="{FF2B5EF4-FFF2-40B4-BE49-F238E27FC236}">
                    <a16:creationId xmlns:a16="http://schemas.microsoft.com/office/drawing/2014/main" id="{E6917552-8800-4490-8ED1-D14E4D837B30}"/>
                  </a:ext>
                </a:extLst>
              </p:cNvPr>
              <p:cNvSpPr txBox="1">
                <a:spLocks noRot="1" noChangeAspect="1" noMove="1" noResize="1" noEditPoints="1" noAdjustHandles="1" noChangeArrowheads="1" noChangeShapeType="1" noTextEdit="1"/>
              </p:cNvSpPr>
              <p:nvPr/>
            </p:nvSpPr>
            <p:spPr>
              <a:xfrm>
                <a:off x="3280598" y="3429000"/>
                <a:ext cx="1387944" cy="756426"/>
              </a:xfrm>
              <a:prstGeom prst="rect">
                <a:avLst/>
              </a:prstGeom>
              <a:blipFill>
                <a:blip r:embed="rId3"/>
                <a:stretch>
                  <a:fillRect/>
                </a:stretch>
              </a:blipFill>
            </p:spPr>
            <p:txBody>
              <a:bodyPr/>
              <a:lstStyle/>
              <a:p>
                <a:r>
                  <a:rPr lang="fr-CA">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43B0CF4-47BA-4143-A669-5CFCCF900365}"/>
                  </a:ext>
                </a:extLst>
              </p:cNvPr>
              <p:cNvSpPr txBox="1"/>
              <p:nvPr/>
            </p:nvSpPr>
            <p:spPr>
              <a:xfrm>
                <a:off x="7092180" y="3339640"/>
                <a:ext cx="1612429" cy="107760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fr-CA" i="1">
                              <a:latin typeface="Cambria Math" panose="02040503050406030204" pitchFamily="18" charset="0"/>
                            </a:rPr>
                          </m:ctrlPr>
                        </m:sSubPr>
                        <m:e>
                          <m:d>
                            <m:dPr>
                              <m:begChr m:val="‖"/>
                              <m:endChr m:val="‖"/>
                              <m:ctrlPr>
                                <a:rPr lang="fr-CA" i="1">
                                  <a:latin typeface="Cambria Math" panose="02040503050406030204" pitchFamily="18" charset="0"/>
                                </a:rPr>
                              </m:ctrlPr>
                            </m:dPr>
                            <m:e>
                              <m:r>
                                <a:rPr lang="fr-CA" i="1">
                                  <a:latin typeface="Cambria Math" panose="02040503050406030204" pitchFamily="18" charset="0"/>
                                </a:rPr>
                                <m:t>𝑥</m:t>
                              </m:r>
                            </m:e>
                          </m:d>
                        </m:e>
                        <m:sub>
                          <m:r>
                            <a:rPr lang="fr-CA" i="1">
                              <a:latin typeface="Cambria Math" panose="02040503050406030204" pitchFamily="18" charset="0"/>
                            </a:rPr>
                            <m:t>2</m:t>
                          </m:r>
                        </m:sub>
                      </m:sSub>
                      <m:r>
                        <a:rPr lang="fr-CA" i="1">
                          <a:latin typeface="Cambria Math" panose="02040503050406030204" pitchFamily="18" charset="0"/>
                        </a:rPr>
                        <m:t>=</m:t>
                      </m:r>
                      <m:rad>
                        <m:radPr>
                          <m:degHide m:val="on"/>
                          <m:ctrlPr>
                            <a:rPr lang="fr-CA" i="1">
                              <a:latin typeface="Cambria Math" panose="02040503050406030204" pitchFamily="18" charset="0"/>
                            </a:rPr>
                          </m:ctrlPr>
                        </m:radPr>
                        <m:deg/>
                        <m:e>
                          <m:nary>
                            <m:naryPr>
                              <m:chr m:val="∑"/>
                              <m:ctrlPr>
                                <a:rPr lang="fr-CA" i="1">
                                  <a:latin typeface="Cambria Math" panose="02040503050406030204" pitchFamily="18" charset="0"/>
                                </a:rPr>
                              </m:ctrlPr>
                            </m:naryPr>
                            <m:sub>
                              <m:r>
                                <m:rPr>
                                  <m:brk m:alnAt="23"/>
                                </m:rPr>
                                <a:rPr lang="fr-CA" i="1">
                                  <a:latin typeface="Cambria Math" panose="02040503050406030204" pitchFamily="18" charset="0"/>
                                </a:rPr>
                                <m:t>𝑖</m:t>
                              </m:r>
                              <m:r>
                                <a:rPr lang="fr-CA" i="1">
                                  <a:latin typeface="Cambria Math" panose="02040503050406030204" pitchFamily="18" charset="0"/>
                                </a:rPr>
                                <m:t>=0</m:t>
                              </m:r>
                            </m:sub>
                            <m:sup>
                              <m:r>
                                <a:rPr lang="fr-CA" i="1">
                                  <a:latin typeface="Cambria Math" panose="02040503050406030204" pitchFamily="18" charset="0"/>
                                </a:rPr>
                                <m:t>𝑛</m:t>
                              </m:r>
                            </m:sup>
                            <m:e>
                              <m:sSubSup>
                                <m:sSubSupPr>
                                  <m:ctrlPr>
                                    <a:rPr lang="fr-CA" i="1">
                                      <a:latin typeface="Cambria Math" panose="02040503050406030204" pitchFamily="18" charset="0"/>
                                    </a:rPr>
                                  </m:ctrlPr>
                                </m:sSubSupPr>
                                <m:e>
                                  <m:r>
                                    <a:rPr lang="fr-CA" i="1">
                                      <a:latin typeface="Cambria Math" panose="02040503050406030204" pitchFamily="18" charset="0"/>
                                    </a:rPr>
                                    <m:t>𝑥</m:t>
                                  </m:r>
                                </m:e>
                                <m:sub>
                                  <m:r>
                                    <a:rPr lang="fr-CA" i="1">
                                      <a:latin typeface="Cambria Math" panose="02040503050406030204" pitchFamily="18" charset="0"/>
                                    </a:rPr>
                                    <m:t>𝑖</m:t>
                                  </m:r>
                                </m:sub>
                                <m:sup>
                                  <m:r>
                                    <a:rPr lang="fr-CA" i="1">
                                      <a:latin typeface="Cambria Math" panose="02040503050406030204" pitchFamily="18" charset="0"/>
                                    </a:rPr>
                                    <m:t>2</m:t>
                                  </m:r>
                                </m:sup>
                              </m:sSubSup>
                            </m:e>
                          </m:nary>
                        </m:e>
                      </m:rad>
                    </m:oMath>
                  </m:oMathPara>
                </a14:m>
                <a:endParaRPr lang="fr-CA" dirty="0"/>
              </a:p>
            </p:txBody>
          </p:sp>
        </mc:Choice>
        <mc:Fallback xmlns="">
          <p:sp>
            <p:nvSpPr>
              <p:cNvPr id="6" name="TextBox 5">
                <a:extLst>
                  <a:ext uri="{FF2B5EF4-FFF2-40B4-BE49-F238E27FC236}">
                    <a16:creationId xmlns:a16="http://schemas.microsoft.com/office/drawing/2014/main" id="{943B0CF4-47BA-4143-A669-5CFCCF900365}"/>
                  </a:ext>
                </a:extLst>
              </p:cNvPr>
              <p:cNvSpPr txBox="1">
                <a:spLocks noRot="1" noChangeAspect="1" noMove="1" noResize="1" noEditPoints="1" noAdjustHandles="1" noChangeArrowheads="1" noChangeShapeType="1" noTextEdit="1"/>
              </p:cNvSpPr>
              <p:nvPr/>
            </p:nvSpPr>
            <p:spPr>
              <a:xfrm>
                <a:off x="7092180" y="3339640"/>
                <a:ext cx="1612429" cy="1077603"/>
              </a:xfrm>
              <a:prstGeom prst="rect">
                <a:avLst/>
              </a:prstGeom>
              <a:blipFill>
                <a:blip r:embed="rId4"/>
                <a:stretch>
                  <a:fillRect b="-565"/>
                </a:stretch>
              </a:blipFill>
            </p:spPr>
            <p:txBody>
              <a:bodyPr/>
              <a:lstStyle/>
              <a:p>
                <a:r>
                  <a:rPr lang="fr-CA">
                    <a:noFill/>
                  </a:rPr>
                  <a:t> </a:t>
                </a:r>
              </a:p>
            </p:txBody>
          </p:sp>
        </mc:Fallback>
      </mc:AlternateContent>
      <p:grpSp>
        <p:nvGrpSpPr>
          <p:cNvPr id="15" name="Group 14">
            <a:extLst>
              <a:ext uri="{FF2B5EF4-FFF2-40B4-BE49-F238E27FC236}">
                <a16:creationId xmlns:a16="http://schemas.microsoft.com/office/drawing/2014/main" id="{0FB60330-5DB6-4BAD-8624-7F9E0886B6F3}"/>
              </a:ext>
            </a:extLst>
          </p:cNvPr>
          <p:cNvGrpSpPr/>
          <p:nvPr/>
        </p:nvGrpSpPr>
        <p:grpSpPr>
          <a:xfrm>
            <a:off x="3089633" y="4600515"/>
            <a:ext cx="4136861" cy="1226880"/>
            <a:chOff x="2113886" y="3559452"/>
            <a:chExt cx="3501000" cy="1226880"/>
          </a:xfrm>
        </p:grpSpPr>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79DD921E-6ACC-42A7-AC05-4D05A8463587}"/>
                    </a:ext>
                  </a:extLst>
                </p14:cNvPr>
                <p14:cNvContentPartPr/>
                <p14:nvPr/>
              </p14:nvContentPartPr>
              <p14:xfrm>
                <a:off x="2113886" y="3864012"/>
                <a:ext cx="3344760" cy="98640"/>
              </p14:xfrm>
            </p:contentPart>
          </mc:Choice>
          <mc:Fallback xmlns="">
            <p:pic>
              <p:nvPicPr>
                <p:cNvPr id="7" name="Ink 6">
                  <a:extLst>
                    <a:ext uri="{FF2B5EF4-FFF2-40B4-BE49-F238E27FC236}">
                      <a16:creationId xmlns:a16="http://schemas.microsoft.com/office/drawing/2014/main" id="{79DD921E-6ACC-42A7-AC05-4D05A8463587}"/>
                    </a:ext>
                  </a:extLst>
                </p:cNvPr>
                <p:cNvPicPr/>
                <p:nvPr/>
              </p:nvPicPr>
              <p:blipFill>
                <a:blip r:embed="rId6"/>
                <a:stretch>
                  <a:fillRect/>
                </a:stretch>
              </p:blipFill>
              <p:spPr>
                <a:xfrm>
                  <a:off x="2105246" y="3855012"/>
                  <a:ext cx="33624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8095731-CC1E-406F-B02E-6B55DF0215AE}"/>
                    </a:ext>
                  </a:extLst>
                </p14:cNvPr>
                <p14:cNvContentPartPr/>
                <p14:nvPr/>
              </p14:nvContentPartPr>
              <p14:xfrm>
                <a:off x="2129366" y="4095492"/>
                <a:ext cx="3415320" cy="149760"/>
              </p14:xfrm>
            </p:contentPart>
          </mc:Choice>
          <mc:Fallback xmlns="">
            <p:pic>
              <p:nvPicPr>
                <p:cNvPr id="8" name="Ink 7">
                  <a:extLst>
                    <a:ext uri="{FF2B5EF4-FFF2-40B4-BE49-F238E27FC236}">
                      <a16:creationId xmlns:a16="http://schemas.microsoft.com/office/drawing/2014/main" id="{68095731-CC1E-406F-B02E-6B55DF0215AE}"/>
                    </a:ext>
                  </a:extLst>
                </p:cNvPr>
                <p:cNvPicPr/>
                <p:nvPr/>
              </p:nvPicPr>
              <p:blipFill>
                <a:blip r:embed="rId8"/>
                <a:stretch>
                  <a:fillRect/>
                </a:stretch>
              </p:blipFill>
              <p:spPr>
                <a:xfrm>
                  <a:off x="2120726" y="4086852"/>
                  <a:ext cx="34329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Ink 8">
                  <a:extLst>
                    <a:ext uri="{FF2B5EF4-FFF2-40B4-BE49-F238E27FC236}">
                      <a16:creationId xmlns:a16="http://schemas.microsoft.com/office/drawing/2014/main" id="{974B6573-5762-404D-A54D-1A3DBE8D19B9}"/>
                    </a:ext>
                  </a:extLst>
                </p14:cNvPr>
                <p14:cNvContentPartPr/>
                <p14:nvPr/>
              </p14:nvContentPartPr>
              <p14:xfrm>
                <a:off x="2129366" y="4360092"/>
                <a:ext cx="3485520" cy="165600"/>
              </p14:xfrm>
            </p:contentPart>
          </mc:Choice>
          <mc:Fallback xmlns="">
            <p:pic>
              <p:nvPicPr>
                <p:cNvPr id="9" name="Ink 8">
                  <a:extLst>
                    <a:ext uri="{FF2B5EF4-FFF2-40B4-BE49-F238E27FC236}">
                      <a16:creationId xmlns:a16="http://schemas.microsoft.com/office/drawing/2014/main" id="{974B6573-5762-404D-A54D-1A3DBE8D19B9}"/>
                    </a:ext>
                  </a:extLst>
                </p:cNvPr>
                <p:cNvPicPr/>
                <p:nvPr/>
              </p:nvPicPr>
              <p:blipFill>
                <a:blip r:embed="rId10"/>
                <a:stretch>
                  <a:fillRect/>
                </a:stretch>
              </p:blipFill>
              <p:spPr>
                <a:xfrm>
                  <a:off x="2120726" y="4351452"/>
                  <a:ext cx="35031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Ink 9">
                  <a:extLst>
                    <a:ext uri="{FF2B5EF4-FFF2-40B4-BE49-F238E27FC236}">
                      <a16:creationId xmlns:a16="http://schemas.microsoft.com/office/drawing/2014/main" id="{4DD0563F-FDDF-440A-A8B4-21532CB319A5}"/>
                    </a:ext>
                  </a:extLst>
                </p14:cNvPr>
                <p14:cNvContentPartPr/>
                <p14:nvPr/>
              </p14:nvContentPartPr>
              <p14:xfrm>
                <a:off x="2668286" y="3559452"/>
                <a:ext cx="157680" cy="1226880"/>
              </p14:xfrm>
            </p:contentPart>
          </mc:Choice>
          <mc:Fallback xmlns="">
            <p:pic>
              <p:nvPicPr>
                <p:cNvPr id="10" name="Ink 9">
                  <a:extLst>
                    <a:ext uri="{FF2B5EF4-FFF2-40B4-BE49-F238E27FC236}">
                      <a16:creationId xmlns:a16="http://schemas.microsoft.com/office/drawing/2014/main" id="{4DD0563F-FDDF-440A-A8B4-21532CB319A5}"/>
                    </a:ext>
                  </a:extLst>
                </p:cNvPr>
                <p:cNvPicPr/>
                <p:nvPr/>
              </p:nvPicPr>
              <p:blipFill>
                <a:blip r:embed="rId12"/>
                <a:stretch>
                  <a:fillRect/>
                </a:stretch>
              </p:blipFill>
              <p:spPr>
                <a:xfrm>
                  <a:off x="2659646" y="3550812"/>
                  <a:ext cx="175320" cy="12445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Ink 11">
                  <a:extLst>
                    <a:ext uri="{FF2B5EF4-FFF2-40B4-BE49-F238E27FC236}">
                      <a16:creationId xmlns:a16="http://schemas.microsoft.com/office/drawing/2014/main" id="{0902A716-0352-427C-85B8-0DF8C8DFEAFE}"/>
                    </a:ext>
                  </a:extLst>
                </p14:cNvPr>
                <p14:cNvContentPartPr/>
                <p14:nvPr/>
              </p14:nvContentPartPr>
              <p14:xfrm>
                <a:off x="3789686" y="3578892"/>
                <a:ext cx="286200" cy="1149120"/>
              </p14:xfrm>
            </p:contentPart>
          </mc:Choice>
          <mc:Fallback xmlns="">
            <p:pic>
              <p:nvPicPr>
                <p:cNvPr id="12" name="Ink 11">
                  <a:extLst>
                    <a:ext uri="{FF2B5EF4-FFF2-40B4-BE49-F238E27FC236}">
                      <a16:creationId xmlns:a16="http://schemas.microsoft.com/office/drawing/2014/main" id="{0902A716-0352-427C-85B8-0DF8C8DFEAFE}"/>
                    </a:ext>
                  </a:extLst>
                </p:cNvPr>
                <p:cNvPicPr/>
                <p:nvPr/>
              </p:nvPicPr>
              <p:blipFill>
                <a:blip r:embed="rId14"/>
                <a:stretch>
                  <a:fillRect/>
                </a:stretch>
              </p:blipFill>
              <p:spPr>
                <a:xfrm>
                  <a:off x="3781046" y="3570252"/>
                  <a:ext cx="303840" cy="11667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Ink 13">
                  <a:extLst>
                    <a:ext uri="{FF2B5EF4-FFF2-40B4-BE49-F238E27FC236}">
                      <a16:creationId xmlns:a16="http://schemas.microsoft.com/office/drawing/2014/main" id="{3FBA002E-07A8-4720-A5FD-CC0D807593B3}"/>
                    </a:ext>
                  </a:extLst>
                </p14:cNvPr>
                <p14:cNvContentPartPr/>
                <p14:nvPr/>
              </p14:nvContentPartPr>
              <p14:xfrm>
                <a:off x="5181446" y="3583212"/>
                <a:ext cx="321120" cy="1125000"/>
              </p14:xfrm>
            </p:contentPart>
          </mc:Choice>
          <mc:Fallback xmlns="">
            <p:pic>
              <p:nvPicPr>
                <p:cNvPr id="14" name="Ink 13">
                  <a:extLst>
                    <a:ext uri="{FF2B5EF4-FFF2-40B4-BE49-F238E27FC236}">
                      <a16:creationId xmlns:a16="http://schemas.microsoft.com/office/drawing/2014/main" id="{3FBA002E-07A8-4720-A5FD-CC0D807593B3}"/>
                    </a:ext>
                  </a:extLst>
                </p:cNvPr>
                <p:cNvPicPr/>
                <p:nvPr/>
              </p:nvPicPr>
              <p:blipFill>
                <a:blip r:embed="rId16"/>
                <a:stretch>
                  <a:fillRect/>
                </a:stretch>
              </p:blipFill>
              <p:spPr>
                <a:xfrm>
                  <a:off x="5172446" y="3574212"/>
                  <a:ext cx="338760" cy="1142640"/>
                </a:xfrm>
                <a:prstGeom prst="rect">
                  <a:avLst/>
                </a:prstGeom>
              </p:spPr>
            </p:pic>
          </mc:Fallback>
        </mc:AlternateContent>
      </p:grpSp>
      <p:sp>
        <p:nvSpPr>
          <p:cNvPr id="23" name="TextBox 22">
            <a:extLst>
              <a:ext uri="{FF2B5EF4-FFF2-40B4-BE49-F238E27FC236}">
                <a16:creationId xmlns:a16="http://schemas.microsoft.com/office/drawing/2014/main" id="{92D39EF8-E466-4E72-BB00-BA805D88FDC5}"/>
              </a:ext>
            </a:extLst>
          </p:cNvPr>
          <p:cNvSpPr txBox="1"/>
          <p:nvPr/>
        </p:nvSpPr>
        <p:spPr>
          <a:xfrm rot="219305">
            <a:off x="2976109" y="4884502"/>
            <a:ext cx="1227891" cy="307777"/>
          </a:xfrm>
          <a:prstGeom prst="rect">
            <a:avLst/>
          </a:prstGeom>
          <a:noFill/>
        </p:spPr>
        <p:txBody>
          <a:bodyPr wrap="square">
            <a:spAutoFit/>
          </a:bodyPr>
          <a:lstStyle/>
          <a:p>
            <a:r>
              <a:rPr lang="fr-CA" sz="1400" kern="0" dirty="0">
                <a:solidFill>
                  <a:schemeClr val="tx2">
                    <a:lumMod val="10000"/>
                  </a:schemeClr>
                </a:solidFill>
                <a:latin typeface="Caveat"/>
                <a:sym typeface="Caveat"/>
              </a:rPr>
              <a:t>Instance1</a:t>
            </a:r>
            <a:endParaRPr lang="fr-CA" sz="1400" dirty="0">
              <a:solidFill>
                <a:schemeClr val="tx2">
                  <a:lumMod val="10000"/>
                </a:schemeClr>
              </a:solidFill>
            </a:endParaRPr>
          </a:p>
        </p:txBody>
      </p:sp>
      <p:sp>
        <p:nvSpPr>
          <p:cNvPr id="24" name="TextBox 23">
            <a:extLst>
              <a:ext uri="{FF2B5EF4-FFF2-40B4-BE49-F238E27FC236}">
                <a16:creationId xmlns:a16="http://schemas.microsoft.com/office/drawing/2014/main" id="{04B9DB3B-9D9B-47B2-8581-D9BDEEAD1F37}"/>
              </a:ext>
            </a:extLst>
          </p:cNvPr>
          <p:cNvSpPr txBox="1"/>
          <p:nvPr/>
        </p:nvSpPr>
        <p:spPr>
          <a:xfrm>
            <a:off x="2839385" y="5174511"/>
            <a:ext cx="1227891" cy="307777"/>
          </a:xfrm>
          <a:prstGeom prst="rect">
            <a:avLst/>
          </a:prstGeom>
          <a:noFill/>
        </p:spPr>
        <p:txBody>
          <a:bodyPr wrap="square">
            <a:spAutoFit/>
          </a:bodyPr>
          <a:lstStyle/>
          <a:p>
            <a:r>
              <a:rPr lang="fr-CA" sz="1400" kern="0" dirty="0">
                <a:solidFill>
                  <a:schemeClr val="tx2">
                    <a:lumMod val="10000"/>
                  </a:schemeClr>
                </a:solidFill>
                <a:latin typeface="Caveat"/>
                <a:sym typeface="Caveat"/>
              </a:rPr>
              <a:t>Instance 2</a:t>
            </a:r>
            <a:endParaRPr lang="fr-CA" sz="1400" dirty="0">
              <a:solidFill>
                <a:schemeClr val="tx2">
                  <a:lumMod val="10000"/>
                </a:schemeClr>
              </a:solidFill>
            </a:endParaRPr>
          </a:p>
        </p:txBody>
      </p:sp>
      <p:sp>
        <p:nvSpPr>
          <p:cNvPr id="25" name="TextBox 24">
            <a:extLst>
              <a:ext uri="{FF2B5EF4-FFF2-40B4-BE49-F238E27FC236}">
                <a16:creationId xmlns:a16="http://schemas.microsoft.com/office/drawing/2014/main" id="{E85D0A09-CA94-49BA-B177-0513D35113FB}"/>
              </a:ext>
            </a:extLst>
          </p:cNvPr>
          <p:cNvSpPr txBox="1"/>
          <p:nvPr/>
        </p:nvSpPr>
        <p:spPr>
          <a:xfrm rot="21299363">
            <a:off x="2813928" y="5576162"/>
            <a:ext cx="1227891" cy="523220"/>
          </a:xfrm>
          <a:prstGeom prst="rect">
            <a:avLst/>
          </a:prstGeom>
          <a:noFill/>
        </p:spPr>
        <p:txBody>
          <a:bodyPr wrap="square">
            <a:spAutoFit/>
          </a:bodyPr>
          <a:lstStyle/>
          <a:p>
            <a:r>
              <a:rPr lang="fr-CA" sz="1400" kern="0" dirty="0">
                <a:solidFill>
                  <a:schemeClr val="tx2">
                    <a:lumMod val="10000"/>
                  </a:schemeClr>
                </a:solidFill>
                <a:latin typeface="Caveat"/>
                <a:sym typeface="Caveat"/>
              </a:rPr>
              <a:t>Instance 3</a:t>
            </a:r>
          </a:p>
          <a:p>
            <a:pPr algn="ctr"/>
            <a:r>
              <a:rPr lang="fr-CA" sz="1400" dirty="0">
                <a:solidFill>
                  <a:schemeClr val="tx2">
                    <a:lumMod val="10000"/>
                  </a:schemeClr>
                </a:solidFill>
                <a:latin typeface="Caveat"/>
                <a:sym typeface="Caveat"/>
              </a:rPr>
              <a:t>…</a:t>
            </a:r>
            <a:endParaRPr lang="fr-CA" sz="1400" dirty="0">
              <a:solidFill>
                <a:schemeClr val="tx2">
                  <a:lumMod val="10000"/>
                </a:schemeClr>
              </a:solidFill>
            </a:endParaRPr>
          </a:p>
        </p:txBody>
      </p:sp>
      <p:sp>
        <p:nvSpPr>
          <p:cNvPr id="26" name="TextBox 25">
            <a:extLst>
              <a:ext uri="{FF2B5EF4-FFF2-40B4-BE49-F238E27FC236}">
                <a16:creationId xmlns:a16="http://schemas.microsoft.com/office/drawing/2014/main" id="{0D9E5F22-9EFC-42A0-BE4C-235859AFAC21}"/>
              </a:ext>
            </a:extLst>
          </p:cNvPr>
          <p:cNvSpPr txBox="1"/>
          <p:nvPr/>
        </p:nvSpPr>
        <p:spPr>
          <a:xfrm rot="219305">
            <a:off x="3894856" y="4620584"/>
            <a:ext cx="1719819" cy="307777"/>
          </a:xfrm>
          <a:prstGeom prst="rect">
            <a:avLst/>
          </a:prstGeom>
          <a:noFill/>
        </p:spPr>
        <p:txBody>
          <a:bodyPr wrap="square">
            <a:spAutoFit/>
          </a:bodyPr>
          <a:lstStyle/>
          <a:p>
            <a:r>
              <a:rPr lang="fr-CA" sz="1400" kern="0" dirty="0" err="1">
                <a:solidFill>
                  <a:schemeClr val="tx2">
                    <a:lumMod val="10000"/>
                  </a:schemeClr>
                </a:solidFill>
                <a:latin typeface="Caveat"/>
                <a:sym typeface="Caveat"/>
              </a:rPr>
              <a:t>Feature</a:t>
            </a:r>
            <a:r>
              <a:rPr lang="fr-CA" sz="1400" kern="0" dirty="0">
                <a:solidFill>
                  <a:schemeClr val="tx2">
                    <a:lumMod val="10000"/>
                  </a:schemeClr>
                </a:solidFill>
                <a:latin typeface="Caveat"/>
                <a:sym typeface="Caveat"/>
              </a:rPr>
              <a:t> 1</a:t>
            </a:r>
            <a:endParaRPr lang="fr-CA" sz="1400" dirty="0">
              <a:solidFill>
                <a:schemeClr val="tx2">
                  <a:lumMod val="10000"/>
                </a:schemeClr>
              </a:solidFill>
            </a:endParaRPr>
          </a:p>
        </p:txBody>
      </p:sp>
      <p:sp>
        <p:nvSpPr>
          <p:cNvPr id="27" name="TextBox 26">
            <a:extLst>
              <a:ext uri="{FF2B5EF4-FFF2-40B4-BE49-F238E27FC236}">
                <a16:creationId xmlns:a16="http://schemas.microsoft.com/office/drawing/2014/main" id="{8220A461-21A1-48CD-A900-5D2D2C766262}"/>
              </a:ext>
            </a:extLst>
          </p:cNvPr>
          <p:cNvSpPr txBox="1"/>
          <p:nvPr/>
        </p:nvSpPr>
        <p:spPr>
          <a:xfrm>
            <a:off x="5381008" y="4617471"/>
            <a:ext cx="1480845" cy="307777"/>
          </a:xfrm>
          <a:prstGeom prst="rect">
            <a:avLst/>
          </a:prstGeom>
          <a:noFill/>
        </p:spPr>
        <p:txBody>
          <a:bodyPr wrap="square">
            <a:spAutoFit/>
          </a:bodyPr>
          <a:lstStyle/>
          <a:p>
            <a:r>
              <a:rPr lang="fr-CA" sz="1400" dirty="0" err="1">
                <a:solidFill>
                  <a:schemeClr val="tx2">
                    <a:lumMod val="10000"/>
                  </a:schemeClr>
                </a:solidFill>
                <a:latin typeface="Caveat" panose="020B0604020202020204" charset="0"/>
                <a:sym typeface="Caveat"/>
              </a:rPr>
              <a:t>Feature</a:t>
            </a:r>
            <a:r>
              <a:rPr lang="fr-CA" sz="1400" dirty="0">
                <a:solidFill>
                  <a:schemeClr val="tx2">
                    <a:lumMod val="10000"/>
                  </a:schemeClr>
                </a:solidFill>
                <a:latin typeface="Caveat" panose="020B0604020202020204" charset="0"/>
                <a:sym typeface="Caveat"/>
              </a:rPr>
              <a:t> 2</a:t>
            </a:r>
            <a:endParaRPr lang="fr-CA" sz="1400" dirty="0">
              <a:solidFill>
                <a:schemeClr val="tx2">
                  <a:lumMod val="10000"/>
                </a:schemeClr>
              </a:solidFill>
              <a:latin typeface="Caveat" panose="020B0604020202020204" charset="0"/>
            </a:endParaRPr>
          </a:p>
        </p:txBody>
      </p:sp>
      <p:sp>
        <p:nvSpPr>
          <p:cNvPr id="28" name="TextBox 27">
            <a:extLst>
              <a:ext uri="{FF2B5EF4-FFF2-40B4-BE49-F238E27FC236}">
                <a16:creationId xmlns:a16="http://schemas.microsoft.com/office/drawing/2014/main" id="{343769D4-6FEE-45B0-991A-7063E96D03BE}"/>
              </a:ext>
            </a:extLst>
          </p:cNvPr>
          <p:cNvSpPr txBox="1"/>
          <p:nvPr/>
        </p:nvSpPr>
        <p:spPr>
          <a:xfrm>
            <a:off x="7101372" y="4592233"/>
            <a:ext cx="1369426" cy="369332"/>
          </a:xfrm>
          <a:prstGeom prst="rect">
            <a:avLst/>
          </a:prstGeom>
          <a:noFill/>
        </p:spPr>
        <p:txBody>
          <a:bodyPr wrap="square">
            <a:spAutoFit/>
          </a:bodyPr>
          <a:lstStyle/>
          <a:p>
            <a:r>
              <a:rPr lang="fr-CA" dirty="0">
                <a:solidFill>
                  <a:schemeClr val="tx2">
                    <a:lumMod val="10000"/>
                  </a:schemeClr>
                </a:solidFill>
                <a:latin typeface="Caveat"/>
                <a:sym typeface="Caveat"/>
              </a:rPr>
              <a:t>…</a:t>
            </a:r>
            <a:endParaRPr lang="fr-CA" sz="1200" dirty="0">
              <a:solidFill>
                <a:schemeClr val="tx2">
                  <a:lumMod val="10000"/>
                </a:schemeClr>
              </a:solidFill>
            </a:endParaRPr>
          </a:p>
        </p:txBody>
      </p:sp>
      <p:sp>
        <p:nvSpPr>
          <p:cNvPr id="29" name="Google Shape;501;p46">
            <a:extLst>
              <a:ext uri="{FF2B5EF4-FFF2-40B4-BE49-F238E27FC236}">
                <a16:creationId xmlns:a16="http://schemas.microsoft.com/office/drawing/2014/main" id="{D55F5F33-91E4-4E62-AC2A-9E79DD99DB5F}"/>
              </a:ext>
            </a:extLst>
          </p:cNvPr>
          <p:cNvSpPr/>
          <p:nvPr/>
        </p:nvSpPr>
        <p:spPr>
          <a:xfrm>
            <a:off x="8061006" y="4756980"/>
            <a:ext cx="1424281" cy="1415221"/>
          </a:xfrm>
          <a:custGeom>
            <a:avLst/>
            <a:gdLst/>
            <a:ahLst/>
            <a:cxnLst/>
            <a:rect l="l" t="t" r="r" b="b"/>
            <a:pathLst>
              <a:path w="16279" h="18810" extrusionOk="0">
                <a:moveTo>
                  <a:pt x="8297" y="536"/>
                </a:moveTo>
                <a:lnTo>
                  <a:pt x="8078" y="658"/>
                </a:lnTo>
                <a:lnTo>
                  <a:pt x="7859" y="780"/>
                </a:lnTo>
                <a:lnTo>
                  <a:pt x="7567" y="974"/>
                </a:lnTo>
                <a:lnTo>
                  <a:pt x="7665" y="804"/>
                </a:lnTo>
                <a:lnTo>
                  <a:pt x="7786" y="682"/>
                </a:lnTo>
                <a:lnTo>
                  <a:pt x="7884" y="609"/>
                </a:lnTo>
                <a:lnTo>
                  <a:pt x="7981" y="585"/>
                </a:lnTo>
                <a:lnTo>
                  <a:pt x="8078" y="561"/>
                </a:lnTo>
                <a:lnTo>
                  <a:pt x="8200" y="536"/>
                </a:lnTo>
                <a:close/>
                <a:moveTo>
                  <a:pt x="8687" y="731"/>
                </a:moveTo>
                <a:lnTo>
                  <a:pt x="8760" y="828"/>
                </a:lnTo>
                <a:lnTo>
                  <a:pt x="8808" y="950"/>
                </a:lnTo>
                <a:lnTo>
                  <a:pt x="8760" y="974"/>
                </a:lnTo>
                <a:lnTo>
                  <a:pt x="8541" y="1072"/>
                </a:lnTo>
                <a:lnTo>
                  <a:pt x="8346" y="1169"/>
                </a:lnTo>
                <a:lnTo>
                  <a:pt x="7957" y="1412"/>
                </a:lnTo>
                <a:lnTo>
                  <a:pt x="7689" y="1583"/>
                </a:lnTo>
                <a:lnTo>
                  <a:pt x="7543" y="1680"/>
                </a:lnTo>
                <a:lnTo>
                  <a:pt x="7397" y="1777"/>
                </a:lnTo>
                <a:lnTo>
                  <a:pt x="7421" y="1534"/>
                </a:lnTo>
                <a:lnTo>
                  <a:pt x="7446" y="1315"/>
                </a:lnTo>
                <a:lnTo>
                  <a:pt x="8054" y="999"/>
                </a:lnTo>
                <a:lnTo>
                  <a:pt x="8370" y="853"/>
                </a:lnTo>
                <a:lnTo>
                  <a:pt x="8687" y="731"/>
                </a:lnTo>
                <a:close/>
                <a:moveTo>
                  <a:pt x="8881" y="1364"/>
                </a:moveTo>
                <a:lnTo>
                  <a:pt x="8881" y="1583"/>
                </a:lnTo>
                <a:lnTo>
                  <a:pt x="8687" y="1656"/>
                </a:lnTo>
                <a:lnTo>
                  <a:pt x="8492" y="1753"/>
                </a:lnTo>
                <a:lnTo>
                  <a:pt x="8249" y="1875"/>
                </a:lnTo>
                <a:lnTo>
                  <a:pt x="8005" y="2021"/>
                </a:lnTo>
                <a:lnTo>
                  <a:pt x="7957" y="2069"/>
                </a:lnTo>
                <a:lnTo>
                  <a:pt x="7932" y="2142"/>
                </a:lnTo>
                <a:lnTo>
                  <a:pt x="7786" y="2142"/>
                </a:lnTo>
                <a:lnTo>
                  <a:pt x="7373" y="2118"/>
                </a:lnTo>
                <a:lnTo>
                  <a:pt x="7373" y="2069"/>
                </a:lnTo>
                <a:lnTo>
                  <a:pt x="7470" y="2069"/>
                </a:lnTo>
                <a:lnTo>
                  <a:pt x="7567" y="2045"/>
                </a:lnTo>
                <a:lnTo>
                  <a:pt x="7738" y="1972"/>
                </a:lnTo>
                <a:lnTo>
                  <a:pt x="8054" y="1777"/>
                </a:lnTo>
                <a:lnTo>
                  <a:pt x="8881" y="1364"/>
                </a:lnTo>
                <a:close/>
                <a:moveTo>
                  <a:pt x="8857" y="2021"/>
                </a:moveTo>
                <a:lnTo>
                  <a:pt x="8857" y="2191"/>
                </a:lnTo>
                <a:lnTo>
                  <a:pt x="8541" y="2167"/>
                </a:lnTo>
                <a:lnTo>
                  <a:pt x="8857" y="2021"/>
                </a:lnTo>
                <a:close/>
                <a:moveTo>
                  <a:pt x="5937" y="2556"/>
                </a:moveTo>
                <a:lnTo>
                  <a:pt x="6765" y="2580"/>
                </a:lnTo>
                <a:lnTo>
                  <a:pt x="7592" y="2629"/>
                </a:lnTo>
                <a:lnTo>
                  <a:pt x="9173" y="2677"/>
                </a:lnTo>
                <a:lnTo>
                  <a:pt x="9976" y="2702"/>
                </a:lnTo>
                <a:lnTo>
                  <a:pt x="10755" y="2726"/>
                </a:lnTo>
                <a:lnTo>
                  <a:pt x="11582" y="2702"/>
                </a:lnTo>
                <a:lnTo>
                  <a:pt x="12385" y="2677"/>
                </a:lnTo>
                <a:lnTo>
                  <a:pt x="13213" y="2629"/>
                </a:lnTo>
                <a:lnTo>
                  <a:pt x="14016" y="2605"/>
                </a:lnTo>
                <a:lnTo>
                  <a:pt x="14064" y="2605"/>
                </a:lnTo>
                <a:lnTo>
                  <a:pt x="14235" y="2750"/>
                </a:lnTo>
                <a:lnTo>
                  <a:pt x="14405" y="2872"/>
                </a:lnTo>
                <a:lnTo>
                  <a:pt x="15038" y="3432"/>
                </a:lnTo>
                <a:lnTo>
                  <a:pt x="15329" y="3724"/>
                </a:lnTo>
                <a:lnTo>
                  <a:pt x="15597" y="4040"/>
                </a:lnTo>
                <a:lnTo>
                  <a:pt x="15694" y="4235"/>
                </a:lnTo>
                <a:lnTo>
                  <a:pt x="15792" y="4405"/>
                </a:lnTo>
                <a:lnTo>
                  <a:pt x="15694" y="4551"/>
                </a:lnTo>
                <a:lnTo>
                  <a:pt x="15573" y="4673"/>
                </a:lnTo>
                <a:lnTo>
                  <a:pt x="15402" y="4843"/>
                </a:lnTo>
                <a:lnTo>
                  <a:pt x="15232" y="4989"/>
                </a:lnTo>
                <a:lnTo>
                  <a:pt x="14843" y="5281"/>
                </a:lnTo>
                <a:lnTo>
                  <a:pt x="14454" y="5549"/>
                </a:lnTo>
                <a:lnTo>
                  <a:pt x="14235" y="5719"/>
                </a:lnTo>
                <a:lnTo>
                  <a:pt x="14064" y="5889"/>
                </a:lnTo>
                <a:lnTo>
                  <a:pt x="13286" y="5865"/>
                </a:lnTo>
                <a:lnTo>
                  <a:pt x="12507" y="5841"/>
                </a:lnTo>
                <a:lnTo>
                  <a:pt x="10974" y="5841"/>
                </a:lnTo>
                <a:lnTo>
                  <a:pt x="7859" y="5889"/>
                </a:lnTo>
                <a:lnTo>
                  <a:pt x="4623" y="5938"/>
                </a:lnTo>
                <a:lnTo>
                  <a:pt x="2385" y="5938"/>
                </a:lnTo>
                <a:lnTo>
                  <a:pt x="2117" y="5962"/>
                </a:lnTo>
                <a:lnTo>
                  <a:pt x="1874" y="6011"/>
                </a:lnTo>
                <a:lnTo>
                  <a:pt x="1849" y="5889"/>
                </a:lnTo>
                <a:lnTo>
                  <a:pt x="1849" y="5768"/>
                </a:lnTo>
                <a:lnTo>
                  <a:pt x="1801" y="5524"/>
                </a:lnTo>
                <a:lnTo>
                  <a:pt x="1655" y="4332"/>
                </a:lnTo>
                <a:lnTo>
                  <a:pt x="1606" y="3724"/>
                </a:lnTo>
                <a:lnTo>
                  <a:pt x="1557" y="3091"/>
                </a:lnTo>
                <a:lnTo>
                  <a:pt x="1557" y="2848"/>
                </a:lnTo>
                <a:lnTo>
                  <a:pt x="1533" y="2580"/>
                </a:lnTo>
                <a:lnTo>
                  <a:pt x="1874" y="2629"/>
                </a:lnTo>
                <a:lnTo>
                  <a:pt x="2214" y="2653"/>
                </a:lnTo>
                <a:lnTo>
                  <a:pt x="2920" y="2653"/>
                </a:lnTo>
                <a:lnTo>
                  <a:pt x="3626" y="2629"/>
                </a:lnTo>
                <a:lnTo>
                  <a:pt x="4283" y="2580"/>
                </a:lnTo>
                <a:lnTo>
                  <a:pt x="5110" y="2556"/>
                </a:lnTo>
                <a:close/>
                <a:moveTo>
                  <a:pt x="8468" y="6352"/>
                </a:moveTo>
                <a:lnTo>
                  <a:pt x="8200" y="6449"/>
                </a:lnTo>
                <a:lnTo>
                  <a:pt x="7835" y="6644"/>
                </a:lnTo>
                <a:lnTo>
                  <a:pt x="7665" y="6765"/>
                </a:lnTo>
                <a:lnTo>
                  <a:pt x="7494" y="6887"/>
                </a:lnTo>
                <a:lnTo>
                  <a:pt x="7470" y="6619"/>
                </a:lnTo>
                <a:lnTo>
                  <a:pt x="7421" y="6352"/>
                </a:lnTo>
                <a:close/>
                <a:moveTo>
                  <a:pt x="8735" y="6644"/>
                </a:moveTo>
                <a:lnTo>
                  <a:pt x="8735" y="6692"/>
                </a:lnTo>
                <a:lnTo>
                  <a:pt x="8735" y="6960"/>
                </a:lnTo>
                <a:lnTo>
                  <a:pt x="8103" y="6936"/>
                </a:lnTo>
                <a:lnTo>
                  <a:pt x="8030" y="6936"/>
                </a:lnTo>
                <a:lnTo>
                  <a:pt x="8200" y="6863"/>
                </a:lnTo>
                <a:lnTo>
                  <a:pt x="8735" y="6644"/>
                </a:lnTo>
                <a:close/>
                <a:moveTo>
                  <a:pt x="3942" y="7301"/>
                </a:moveTo>
                <a:lnTo>
                  <a:pt x="4331" y="7325"/>
                </a:lnTo>
                <a:lnTo>
                  <a:pt x="5061" y="7374"/>
                </a:lnTo>
                <a:lnTo>
                  <a:pt x="5864" y="7422"/>
                </a:lnTo>
                <a:lnTo>
                  <a:pt x="6667" y="7447"/>
                </a:lnTo>
                <a:lnTo>
                  <a:pt x="8297" y="7471"/>
                </a:lnTo>
                <a:lnTo>
                  <a:pt x="8833" y="7495"/>
                </a:lnTo>
                <a:lnTo>
                  <a:pt x="8930" y="7520"/>
                </a:lnTo>
                <a:lnTo>
                  <a:pt x="9052" y="7495"/>
                </a:lnTo>
                <a:lnTo>
                  <a:pt x="11607" y="7593"/>
                </a:lnTo>
                <a:lnTo>
                  <a:pt x="12361" y="7617"/>
                </a:lnTo>
                <a:lnTo>
                  <a:pt x="13115" y="7593"/>
                </a:lnTo>
                <a:lnTo>
                  <a:pt x="13870" y="7568"/>
                </a:lnTo>
                <a:lnTo>
                  <a:pt x="14624" y="7568"/>
                </a:lnTo>
                <a:lnTo>
                  <a:pt x="14600" y="7739"/>
                </a:lnTo>
                <a:lnTo>
                  <a:pt x="14575" y="7933"/>
                </a:lnTo>
                <a:lnTo>
                  <a:pt x="14575" y="8298"/>
                </a:lnTo>
                <a:lnTo>
                  <a:pt x="14624" y="8980"/>
                </a:lnTo>
                <a:lnTo>
                  <a:pt x="14697" y="9539"/>
                </a:lnTo>
                <a:lnTo>
                  <a:pt x="14746" y="10123"/>
                </a:lnTo>
                <a:lnTo>
                  <a:pt x="14770" y="10391"/>
                </a:lnTo>
                <a:lnTo>
                  <a:pt x="14794" y="10659"/>
                </a:lnTo>
                <a:lnTo>
                  <a:pt x="13310" y="10707"/>
                </a:lnTo>
                <a:lnTo>
                  <a:pt x="11826" y="10780"/>
                </a:lnTo>
                <a:lnTo>
                  <a:pt x="10341" y="10829"/>
                </a:lnTo>
                <a:lnTo>
                  <a:pt x="9587" y="10853"/>
                </a:lnTo>
                <a:lnTo>
                  <a:pt x="8833" y="10829"/>
                </a:lnTo>
                <a:lnTo>
                  <a:pt x="7178" y="10780"/>
                </a:lnTo>
                <a:lnTo>
                  <a:pt x="6327" y="10780"/>
                </a:lnTo>
                <a:lnTo>
                  <a:pt x="5499" y="10804"/>
                </a:lnTo>
                <a:lnTo>
                  <a:pt x="4088" y="10853"/>
                </a:lnTo>
                <a:lnTo>
                  <a:pt x="3358" y="10902"/>
                </a:lnTo>
                <a:lnTo>
                  <a:pt x="3017" y="10926"/>
                </a:lnTo>
                <a:lnTo>
                  <a:pt x="2677" y="10999"/>
                </a:lnTo>
                <a:lnTo>
                  <a:pt x="2677" y="10926"/>
                </a:lnTo>
                <a:lnTo>
                  <a:pt x="2652" y="10853"/>
                </a:lnTo>
                <a:lnTo>
                  <a:pt x="2604" y="10804"/>
                </a:lnTo>
                <a:lnTo>
                  <a:pt x="2531" y="10756"/>
                </a:lnTo>
                <a:lnTo>
                  <a:pt x="2239" y="10586"/>
                </a:lnTo>
                <a:lnTo>
                  <a:pt x="1947" y="10391"/>
                </a:lnTo>
                <a:lnTo>
                  <a:pt x="1411" y="10002"/>
                </a:lnTo>
                <a:lnTo>
                  <a:pt x="1168" y="9807"/>
                </a:lnTo>
                <a:lnTo>
                  <a:pt x="925" y="9612"/>
                </a:lnTo>
                <a:lnTo>
                  <a:pt x="681" y="9393"/>
                </a:lnTo>
                <a:lnTo>
                  <a:pt x="438" y="9199"/>
                </a:lnTo>
                <a:lnTo>
                  <a:pt x="633" y="9028"/>
                </a:lnTo>
                <a:lnTo>
                  <a:pt x="1338" y="8396"/>
                </a:lnTo>
                <a:lnTo>
                  <a:pt x="1703" y="8104"/>
                </a:lnTo>
                <a:lnTo>
                  <a:pt x="2068" y="7812"/>
                </a:lnTo>
                <a:lnTo>
                  <a:pt x="2336" y="7641"/>
                </a:lnTo>
                <a:lnTo>
                  <a:pt x="2458" y="7568"/>
                </a:lnTo>
                <a:lnTo>
                  <a:pt x="2579" y="7447"/>
                </a:lnTo>
                <a:lnTo>
                  <a:pt x="2604" y="7374"/>
                </a:lnTo>
                <a:lnTo>
                  <a:pt x="2847" y="7374"/>
                </a:lnTo>
                <a:lnTo>
                  <a:pt x="3115" y="7349"/>
                </a:lnTo>
                <a:lnTo>
                  <a:pt x="3577" y="7301"/>
                </a:lnTo>
                <a:close/>
                <a:moveTo>
                  <a:pt x="7446" y="11242"/>
                </a:moveTo>
                <a:lnTo>
                  <a:pt x="8541" y="11291"/>
                </a:lnTo>
                <a:lnTo>
                  <a:pt x="8395" y="11364"/>
                </a:lnTo>
                <a:lnTo>
                  <a:pt x="8249" y="11461"/>
                </a:lnTo>
                <a:lnTo>
                  <a:pt x="7981" y="11632"/>
                </a:lnTo>
                <a:lnTo>
                  <a:pt x="7567" y="11851"/>
                </a:lnTo>
                <a:lnTo>
                  <a:pt x="7519" y="11534"/>
                </a:lnTo>
                <a:lnTo>
                  <a:pt x="7494" y="11388"/>
                </a:lnTo>
                <a:lnTo>
                  <a:pt x="7446" y="11242"/>
                </a:lnTo>
                <a:close/>
                <a:moveTo>
                  <a:pt x="8784" y="11632"/>
                </a:moveTo>
                <a:lnTo>
                  <a:pt x="8735" y="12094"/>
                </a:lnTo>
                <a:lnTo>
                  <a:pt x="8541" y="12167"/>
                </a:lnTo>
                <a:lnTo>
                  <a:pt x="8370" y="12264"/>
                </a:lnTo>
                <a:lnTo>
                  <a:pt x="8005" y="12459"/>
                </a:lnTo>
                <a:lnTo>
                  <a:pt x="7762" y="12581"/>
                </a:lnTo>
                <a:lnTo>
                  <a:pt x="7640" y="12678"/>
                </a:lnTo>
                <a:lnTo>
                  <a:pt x="7543" y="12751"/>
                </a:lnTo>
                <a:lnTo>
                  <a:pt x="7543" y="12678"/>
                </a:lnTo>
                <a:lnTo>
                  <a:pt x="7567" y="12216"/>
                </a:lnTo>
                <a:lnTo>
                  <a:pt x="7713" y="12167"/>
                </a:lnTo>
                <a:lnTo>
                  <a:pt x="7859" y="12118"/>
                </a:lnTo>
                <a:lnTo>
                  <a:pt x="8103" y="11997"/>
                </a:lnTo>
                <a:lnTo>
                  <a:pt x="8443" y="11826"/>
                </a:lnTo>
                <a:lnTo>
                  <a:pt x="8614" y="11729"/>
                </a:lnTo>
                <a:lnTo>
                  <a:pt x="8784" y="11632"/>
                </a:lnTo>
                <a:close/>
                <a:moveTo>
                  <a:pt x="8735" y="12581"/>
                </a:moveTo>
                <a:lnTo>
                  <a:pt x="8735" y="13189"/>
                </a:lnTo>
                <a:lnTo>
                  <a:pt x="8662" y="13165"/>
                </a:lnTo>
                <a:lnTo>
                  <a:pt x="8565" y="13165"/>
                </a:lnTo>
                <a:lnTo>
                  <a:pt x="8468" y="13189"/>
                </a:lnTo>
                <a:lnTo>
                  <a:pt x="8249" y="13262"/>
                </a:lnTo>
                <a:lnTo>
                  <a:pt x="8054" y="13384"/>
                </a:lnTo>
                <a:lnTo>
                  <a:pt x="7859" y="13481"/>
                </a:lnTo>
                <a:lnTo>
                  <a:pt x="7665" y="13627"/>
                </a:lnTo>
                <a:lnTo>
                  <a:pt x="7446" y="13797"/>
                </a:lnTo>
                <a:lnTo>
                  <a:pt x="7494" y="13140"/>
                </a:lnTo>
                <a:lnTo>
                  <a:pt x="7665" y="13116"/>
                </a:lnTo>
                <a:lnTo>
                  <a:pt x="7835" y="13043"/>
                </a:lnTo>
                <a:lnTo>
                  <a:pt x="8151" y="12873"/>
                </a:lnTo>
                <a:lnTo>
                  <a:pt x="8735" y="12581"/>
                </a:lnTo>
                <a:close/>
                <a:moveTo>
                  <a:pt x="8735" y="13578"/>
                </a:moveTo>
                <a:lnTo>
                  <a:pt x="8735" y="14138"/>
                </a:lnTo>
                <a:lnTo>
                  <a:pt x="8541" y="14211"/>
                </a:lnTo>
                <a:lnTo>
                  <a:pt x="8346" y="14284"/>
                </a:lnTo>
                <a:lnTo>
                  <a:pt x="7981" y="14454"/>
                </a:lnTo>
                <a:lnTo>
                  <a:pt x="7689" y="14576"/>
                </a:lnTo>
                <a:lnTo>
                  <a:pt x="7543" y="14673"/>
                </a:lnTo>
                <a:lnTo>
                  <a:pt x="7421" y="14746"/>
                </a:lnTo>
                <a:lnTo>
                  <a:pt x="7421" y="14454"/>
                </a:lnTo>
                <a:lnTo>
                  <a:pt x="7421" y="14138"/>
                </a:lnTo>
                <a:lnTo>
                  <a:pt x="7567" y="14089"/>
                </a:lnTo>
                <a:lnTo>
                  <a:pt x="7738" y="14016"/>
                </a:lnTo>
                <a:lnTo>
                  <a:pt x="8005" y="13870"/>
                </a:lnTo>
                <a:lnTo>
                  <a:pt x="8176" y="13773"/>
                </a:lnTo>
                <a:lnTo>
                  <a:pt x="8370" y="13724"/>
                </a:lnTo>
                <a:lnTo>
                  <a:pt x="8735" y="13578"/>
                </a:lnTo>
                <a:close/>
                <a:moveTo>
                  <a:pt x="8735" y="14625"/>
                </a:moveTo>
                <a:lnTo>
                  <a:pt x="8735" y="15014"/>
                </a:lnTo>
                <a:lnTo>
                  <a:pt x="8687" y="15038"/>
                </a:lnTo>
                <a:lnTo>
                  <a:pt x="7908" y="15501"/>
                </a:lnTo>
                <a:lnTo>
                  <a:pt x="7689" y="15598"/>
                </a:lnTo>
                <a:lnTo>
                  <a:pt x="7446" y="15720"/>
                </a:lnTo>
                <a:lnTo>
                  <a:pt x="7421" y="15087"/>
                </a:lnTo>
                <a:lnTo>
                  <a:pt x="7592" y="15063"/>
                </a:lnTo>
                <a:lnTo>
                  <a:pt x="7738" y="15014"/>
                </a:lnTo>
                <a:lnTo>
                  <a:pt x="8054" y="14892"/>
                </a:lnTo>
                <a:lnTo>
                  <a:pt x="8735" y="14625"/>
                </a:lnTo>
                <a:close/>
                <a:moveTo>
                  <a:pt x="8711" y="15452"/>
                </a:moveTo>
                <a:lnTo>
                  <a:pt x="8711" y="16231"/>
                </a:lnTo>
                <a:lnTo>
                  <a:pt x="8419" y="16328"/>
                </a:lnTo>
                <a:lnTo>
                  <a:pt x="8151" y="16425"/>
                </a:lnTo>
                <a:lnTo>
                  <a:pt x="7811" y="16523"/>
                </a:lnTo>
                <a:lnTo>
                  <a:pt x="7494" y="16620"/>
                </a:lnTo>
                <a:lnTo>
                  <a:pt x="7470" y="16012"/>
                </a:lnTo>
                <a:lnTo>
                  <a:pt x="7567" y="16012"/>
                </a:lnTo>
                <a:lnTo>
                  <a:pt x="7689" y="15963"/>
                </a:lnTo>
                <a:lnTo>
                  <a:pt x="7908" y="15890"/>
                </a:lnTo>
                <a:lnTo>
                  <a:pt x="8322" y="15671"/>
                </a:lnTo>
                <a:lnTo>
                  <a:pt x="8711" y="15452"/>
                </a:lnTo>
                <a:close/>
                <a:moveTo>
                  <a:pt x="8687" y="16717"/>
                </a:moveTo>
                <a:lnTo>
                  <a:pt x="8687" y="17082"/>
                </a:lnTo>
                <a:lnTo>
                  <a:pt x="8687" y="17107"/>
                </a:lnTo>
                <a:lnTo>
                  <a:pt x="8346" y="17228"/>
                </a:lnTo>
                <a:lnTo>
                  <a:pt x="8005" y="17399"/>
                </a:lnTo>
                <a:lnTo>
                  <a:pt x="7543" y="17593"/>
                </a:lnTo>
                <a:lnTo>
                  <a:pt x="7519" y="17009"/>
                </a:lnTo>
                <a:lnTo>
                  <a:pt x="7689" y="17009"/>
                </a:lnTo>
                <a:lnTo>
                  <a:pt x="7859" y="16961"/>
                </a:lnTo>
                <a:lnTo>
                  <a:pt x="8176" y="16888"/>
                </a:lnTo>
                <a:lnTo>
                  <a:pt x="8687" y="16717"/>
                </a:lnTo>
                <a:close/>
                <a:moveTo>
                  <a:pt x="8687" y="17545"/>
                </a:moveTo>
                <a:lnTo>
                  <a:pt x="8687" y="18250"/>
                </a:lnTo>
                <a:lnTo>
                  <a:pt x="8370" y="18275"/>
                </a:lnTo>
                <a:lnTo>
                  <a:pt x="8054" y="18299"/>
                </a:lnTo>
                <a:lnTo>
                  <a:pt x="7835" y="18323"/>
                </a:lnTo>
                <a:lnTo>
                  <a:pt x="7592" y="18348"/>
                </a:lnTo>
                <a:lnTo>
                  <a:pt x="7543" y="18372"/>
                </a:lnTo>
                <a:lnTo>
                  <a:pt x="7543" y="18031"/>
                </a:lnTo>
                <a:lnTo>
                  <a:pt x="7689" y="17983"/>
                </a:lnTo>
                <a:lnTo>
                  <a:pt x="7811" y="17934"/>
                </a:lnTo>
                <a:lnTo>
                  <a:pt x="8078" y="17812"/>
                </a:lnTo>
                <a:lnTo>
                  <a:pt x="8687" y="17545"/>
                </a:lnTo>
                <a:close/>
                <a:moveTo>
                  <a:pt x="8078" y="1"/>
                </a:moveTo>
                <a:lnTo>
                  <a:pt x="7884" y="25"/>
                </a:lnTo>
                <a:lnTo>
                  <a:pt x="7713" y="74"/>
                </a:lnTo>
                <a:lnTo>
                  <a:pt x="7567" y="171"/>
                </a:lnTo>
                <a:lnTo>
                  <a:pt x="7446" y="269"/>
                </a:lnTo>
                <a:lnTo>
                  <a:pt x="7324" y="390"/>
                </a:lnTo>
                <a:lnTo>
                  <a:pt x="7227" y="536"/>
                </a:lnTo>
                <a:lnTo>
                  <a:pt x="7154" y="682"/>
                </a:lnTo>
                <a:lnTo>
                  <a:pt x="7081" y="853"/>
                </a:lnTo>
                <a:lnTo>
                  <a:pt x="7032" y="1023"/>
                </a:lnTo>
                <a:lnTo>
                  <a:pt x="6959" y="1388"/>
                </a:lnTo>
                <a:lnTo>
                  <a:pt x="6935" y="1753"/>
                </a:lnTo>
                <a:lnTo>
                  <a:pt x="6959" y="2118"/>
                </a:lnTo>
                <a:lnTo>
                  <a:pt x="6959" y="2118"/>
                </a:lnTo>
                <a:lnTo>
                  <a:pt x="5816" y="2094"/>
                </a:lnTo>
                <a:lnTo>
                  <a:pt x="4672" y="2094"/>
                </a:lnTo>
                <a:lnTo>
                  <a:pt x="2993" y="2167"/>
                </a:lnTo>
                <a:lnTo>
                  <a:pt x="1801" y="2167"/>
                </a:lnTo>
                <a:lnTo>
                  <a:pt x="1387" y="2191"/>
                </a:lnTo>
                <a:lnTo>
                  <a:pt x="1338" y="2191"/>
                </a:lnTo>
                <a:lnTo>
                  <a:pt x="1290" y="2215"/>
                </a:lnTo>
                <a:lnTo>
                  <a:pt x="1290" y="2240"/>
                </a:lnTo>
                <a:lnTo>
                  <a:pt x="1217" y="2288"/>
                </a:lnTo>
                <a:lnTo>
                  <a:pt x="1192" y="2361"/>
                </a:lnTo>
                <a:lnTo>
                  <a:pt x="1119" y="2556"/>
                </a:lnTo>
                <a:lnTo>
                  <a:pt x="1071" y="2775"/>
                </a:lnTo>
                <a:lnTo>
                  <a:pt x="1046" y="3018"/>
                </a:lnTo>
                <a:lnTo>
                  <a:pt x="1046" y="3261"/>
                </a:lnTo>
                <a:lnTo>
                  <a:pt x="1071" y="3748"/>
                </a:lnTo>
                <a:lnTo>
                  <a:pt x="1119" y="4162"/>
                </a:lnTo>
                <a:lnTo>
                  <a:pt x="1168" y="4770"/>
                </a:lnTo>
                <a:lnTo>
                  <a:pt x="1241" y="5378"/>
                </a:lnTo>
                <a:lnTo>
                  <a:pt x="1265" y="5622"/>
                </a:lnTo>
                <a:lnTo>
                  <a:pt x="1290" y="5889"/>
                </a:lnTo>
                <a:lnTo>
                  <a:pt x="1314" y="6011"/>
                </a:lnTo>
                <a:lnTo>
                  <a:pt x="1338" y="6133"/>
                </a:lnTo>
                <a:lnTo>
                  <a:pt x="1411" y="6230"/>
                </a:lnTo>
                <a:lnTo>
                  <a:pt x="1484" y="6303"/>
                </a:lnTo>
                <a:lnTo>
                  <a:pt x="1557" y="6352"/>
                </a:lnTo>
                <a:lnTo>
                  <a:pt x="1630" y="6352"/>
                </a:lnTo>
                <a:lnTo>
                  <a:pt x="1703" y="6327"/>
                </a:lnTo>
                <a:lnTo>
                  <a:pt x="1776" y="6279"/>
                </a:lnTo>
                <a:lnTo>
                  <a:pt x="1801" y="6254"/>
                </a:lnTo>
                <a:lnTo>
                  <a:pt x="2020" y="6303"/>
                </a:lnTo>
                <a:lnTo>
                  <a:pt x="2239" y="6327"/>
                </a:lnTo>
                <a:lnTo>
                  <a:pt x="2701" y="6352"/>
                </a:lnTo>
                <a:lnTo>
                  <a:pt x="4429" y="6376"/>
                </a:lnTo>
                <a:lnTo>
                  <a:pt x="6959" y="6352"/>
                </a:lnTo>
                <a:lnTo>
                  <a:pt x="6984" y="6595"/>
                </a:lnTo>
                <a:lnTo>
                  <a:pt x="7008" y="6911"/>
                </a:lnTo>
                <a:lnTo>
                  <a:pt x="5962" y="6887"/>
                </a:lnTo>
                <a:lnTo>
                  <a:pt x="4891" y="6838"/>
                </a:lnTo>
                <a:lnTo>
                  <a:pt x="4161" y="6814"/>
                </a:lnTo>
                <a:lnTo>
                  <a:pt x="3163" y="6814"/>
                </a:lnTo>
                <a:lnTo>
                  <a:pt x="2896" y="6863"/>
                </a:lnTo>
                <a:lnTo>
                  <a:pt x="2628" y="6936"/>
                </a:lnTo>
                <a:lnTo>
                  <a:pt x="2506" y="6984"/>
                </a:lnTo>
                <a:lnTo>
                  <a:pt x="2409" y="7057"/>
                </a:lnTo>
                <a:lnTo>
                  <a:pt x="2360" y="7033"/>
                </a:lnTo>
                <a:lnTo>
                  <a:pt x="2263" y="7033"/>
                </a:lnTo>
                <a:lnTo>
                  <a:pt x="2190" y="7057"/>
                </a:lnTo>
                <a:lnTo>
                  <a:pt x="1995" y="7130"/>
                </a:lnTo>
                <a:lnTo>
                  <a:pt x="1825" y="7228"/>
                </a:lnTo>
                <a:lnTo>
                  <a:pt x="1630" y="7374"/>
                </a:lnTo>
                <a:lnTo>
                  <a:pt x="1290" y="7666"/>
                </a:lnTo>
                <a:lnTo>
                  <a:pt x="1022" y="7933"/>
                </a:lnTo>
                <a:lnTo>
                  <a:pt x="681" y="8250"/>
                </a:lnTo>
                <a:lnTo>
                  <a:pt x="365" y="8590"/>
                </a:lnTo>
                <a:lnTo>
                  <a:pt x="243" y="8712"/>
                </a:lnTo>
                <a:lnTo>
                  <a:pt x="122" y="8858"/>
                </a:lnTo>
                <a:lnTo>
                  <a:pt x="24" y="9004"/>
                </a:lnTo>
                <a:lnTo>
                  <a:pt x="0" y="9077"/>
                </a:lnTo>
                <a:lnTo>
                  <a:pt x="0" y="9174"/>
                </a:lnTo>
                <a:lnTo>
                  <a:pt x="0" y="9199"/>
                </a:lnTo>
                <a:lnTo>
                  <a:pt x="0" y="9247"/>
                </a:lnTo>
                <a:lnTo>
                  <a:pt x="0" y="9320"/>
                </a:lnTo>
                <a:lnTo>
                  <a:pt x="73" y="9466"/>
                </a:lnTo>
                <a:lnTo>
                  <a:pt x="170" y="9612"/>
                </a:lnTo>
                <a:lnTo>
                  <a:pt x="292" y="9758"/>
                </a:lnTo>
                <a:lnTo>
                  <a:pt x="414" y="9904"/>
                </a:lnTo>
                <a:lnTo>
                  <a:pt x="681" y="10148"/>
                </a:lnTo>
                <a:lnTo>
                  <a:pt x="949" y="10367"/>
                </a:lnTo>
                <a:lnTo>
                  <a:pt x="1265" y="10610"/>
                </a:lnTo>
                <a:lnTo>
                  <a:pt x="1582" y="10829"/>
                </a:lnTo>
                <a:lnTo>
                  <a:pt x="1922" y="11048"/>
                </a:lnTo>
                <a:lnTo>
                  <a:pt x="2239" y="11242"/>
                </a:lnTo>
                <a:lnTo>
                  <a:pt x="2312" y="11267"/>
                </a:lnTo>
                <a:lnTo>
                  <a:pt x="2385" y="11267"/>
                </a:lnTo>
                <a:lnTo>
                  <a:pt x="2750" y="11340"/>
                </a:lnTo>
                <a:lnTo>
                  <a:pt x="3139" y="11388"/>
                </a:lnTo>
                <a:lnTo>
                  <a:pt x="3528" y="11388"/>
                </a:lnTo>
                <a:lnTo>
                  <a:pt x="3918" y="11364"/>
                </a:lnTo>
                <a:lnTo>
                  <a:pt x="4721" y="11315"/>
                </a:lnTo>
                <a:lnTo>
                  <a:pt x="5499" y="11267"/>
                </a:lnTo>
                <a:lnTo>
                  <a:pt x="6278" y="11242"/>
                </a:lnTo>
                <a:lnTo>
                  <a:pt x="7081" y="11242"/>
                </a:lnTo>
                <a:lnTo>
                  <a:pt x="7081" y="11607"/>
                </a:lnTo>
                <a:lnTo>
                  <a:pt x="7081" y="11972"/>
                </a:lnTo>
                <a:lnTo>
                  <a:pt x="7081" y="12313"/>
                </a:lnTo>
                <a:lnTo>
                  <a:pt x="7057" y="12678"/>
                </a:lnTo>
                <a:lnTo>
                  <a:pt x="6984" y="13578"/>
                </a:lnTo>
                <a:lnTo>
                  <a:pt x="6935" y="14016"/>
                </a:lnTo>
                <a:lnTo>
                  <a:pt x="6911" y="14454"/>
                </a:lnTo>
                <a:lnTo>
                  <a:pt x="6911" y="15476"/>
                </a:lnTo>
                <a:lnTo>
                  <a:pt x="6959" y="16498"/>
                </a:lnTo>
                <a:lnTo>
                  <a:pt x="7057" y="18542"/>
                </a:lnTo>
                <a:lnTo>
                  <a:pt x="7057" y="18615"/>
                </a:lnTo>
                <a:lnTo>
                  <a:pt x="7081" y="18688"/>
                </a:lnTo>
                <a:lnTo>
                  <a:pt x="7130" y="18737"/>
                </a:lnTo>
                <a:lnTo>
                  <a:pt x="7203" y="18761"/>
                </a:lnTo>
                <a:lnTo>
                  <a:pt x="7251" y="18786"/>
                </a:lnTo>
                <a:lnTo>
                  <a:pt x="7324" y="18786"/>
                </a:lnTo>
                <a:lnTo>
                  <a:pt x="7373" y="18761"/>
                </a:lnTo>
                <a:lnTo>
                  <a:pt x="7446" y="18737"/>
                </a:lnTo>
                <a:lnTo>
                  <a:pt x="7519" y="18786"/>
                </a:lnTo>
                <a:lnTo>
                  <a:pt x="7640" y="18810"/>
                </a:lnTo>
                <a:lnTo>
                  <a:pt x="8662" y="18810"/>
                </a:lnTo>
                <a:lnTo>
                  <a:pt x="8954" y="18786"/>
                </a:lnTo>
                <a:lnTo>
                  <a:pt x="9003" y="18786"/>
                </a:lnTo>
                <a:lnTo>
                  <a:pt x="9076" y="18761"/>
                </a:lnTo>
                <a:lnTo>
                  <a:pt x="9149" y="18664"/>
                </a:lnTo>
                <a:lnTo>
                  <a:pt x="9198" y="18542"/>
                </a:lnTo>
                <a:lnTo>
                  <a:pt x="9198" y="18421"/>
                </a:lnTo>
                <a:lnTo>
                  <a:pt x="9198" y="18323"/>
                </a:lnTo>
                <a:lnTo>
                  <a:pt x="9222" y="16547"/>
                </a:lnTo>
                <a:lnTo>
                  <a:pt x="9246" y="14771"/>
                </a:lnTo>
                <a:lnTo>
                  <a:pt x="9271" y="12946"/>
                </a:lnTo>
                <a:lnTo>
                  <a:pt x="9295" y="12118"/>
                </a:lnTo>
                <a:lnTo>
                  <a:pt x="9271" y="11729"/>
                </a:lnTo>
                <a:lnTo>
                  <a:pt x="9246" y="11315"/>
                </a:lnTo>
                <a:lnTo>
                  <a:pt x="10682" y="11315"/>
                </a:lnTo>
                <a:lnTo>
                  <a:pt x="12142" y="11267"/>
                </a:lnTo>
                <a:lnTo>
                  <a:pt x="13578" y="11194"/>
                </a:lnTo>
                <a:lnTo>
                  <a:pt x="14283" y="11169"/>
                </a:lnTo>
                <a:lnTo>
                  <a:pt x="15013" y="11169"/>
                </a:lnTo>
                <a:lnTo>
                  <a:pt x="15135" y="11145"/>
                </a:lnTo>
                <a:lnTo>
                  <a:pt x="15208" y="11072"/>
                </a:lnTo>
                <a:lnTo>
                  <a:pt x="15257" y="10999"/>
                </a:lnTo>
                <a:lnTo>
                  <a:pt x="15257" y="10902"/>
                </a:lnTo>
                <a:lnTo>
                  <a:pt x="15305" y="10731"/>
                </a:lnTo>
                <a:lnTo>
                  <a:pt x="15305" y="10586"/>
                </a:lnTo>
                <a:lnTo>
                  <a:pt x="15281" y="10245"/>
                </a:lnTo>
                <a:lnTo>
                  <a:pt x="15135" y="9126"/>
                </a:lnTo>
                <a:lnTo>
                  <a:pt x="15086" y="8615"/>
                </a:lnTo>
                <a:lnTo>
                  <a:pt x="15086" y="8104"/>
                </a:lnTo>
                <a:lnTo>
                  <a:pt x="15086" y="7933"/>
                </a:lnTo>
                <a:lnTo>
                  <a:pt x="15111" y="7739"/>
                </a:lnTo>
                <a:lnTo>
                  <a:pt x="15135" y="7568"/>
                </a:lnTo>
                <a:lnTo>
                  <a:pt x="15135" y="7374"/>
                </a:lnTo>
                <a:lnTo>
                  <a:pt x="15135" y="7276"/>
                </a:lnTo>
                <a:lnTo>
                  <a:pt x="15111" y="7179"/>
                </a:lnTo>
                <a:lnTo>
                  <a:pt x="15086" y="7130"/>
                </a:lnTo>
                <a:lnTo>
                  <a:pt x="15038" y="7106"/>
                </a:lnTo>
                <a:lnTo>
                  <a:pt x="14965" y="7057"/>
                </a:lnTo>
                <a:lnTo>
                  <a:pt x="14892" y="7033"/>
                </a:lnTo>
                <a:lnTo>
                  <a:pt x="14064" y="7033"/>
                </a:lnTo>
                <a:lnTo>
                  <a:pt x="13237" y="7057"/>
                </a:lnTo>
                <a:lnTo>
                  <a:pt x="12434" y="7082"/>
                </a:lnTo>
                <a:lnTo>
                  <a:pt x="11607" y="7082"/>
                </a:lnTo>
                <a:lnTo>
                  <a:pt x="9246" y="6984"/>
                </a:lnTo>
                <a:lnTo>
                  <a:pt x="9246" y="6765"/>
                </a:lnTo>
                <a:lnTo>
                  <a:pt x="9246" y="6571"/>
                </a:lnTo>
                <a:lnTo>
                  <a:pt x="9198" y="6352"/>
                </a:lnTo>
                <a:lnTo>
                  <a:pt x="9222" y="6327"/>
                </a:lnTo>
                <a:lnTo>
                  <a:pt x="10925" y="6303"/>
                </a:lnTo>
                <a:lnTo>
                  <a:pt x="12556" y="6303"/>
                </a:lnTo>
                <a:lnTo>
                  <a:pt x="14186" y="6376"/>
                </a:lnTo>
                <a:lnTo>
                  <a:pt x="14259" y="6376"/>
                </a:lnTo>
                <a:lnTo>
                  <a:pt x="14308" y="6352"/>
                </a:lnTo>
                <a:lnTo>
                  <a:pt x="14381" y="6279"/>
                </a:lnTo>
                <a:lnTo>
                  <a:pt x="14405" y="6206"/>
                </a:lnTo>
                <a:lnTo>
                  <a:pt x="14405" y="6108"/>
                </a:lnTo>
                <a:lnTo>
                  <a:pt x="14575" y="5962"/>
                </a:lnTo>
                <a:lnTo>
                  <a:pt x="14940" y="5670"/>
                </a:lnTo>
                <a:lnTo>
                  <a:pt x="15329" y="5427"/>
                </a:lnTo>
                <a:lnTo>
                  <a:pt x="15597" y="5232"/>
                </a:lnTo>
                <a:lnTo>
                  <a:pt x="15913" y="4965"/>
                </a:lnTo>
                <a:lnTo>
                  <a:pt x="16059" y="4819"/>
                </a:lnTo>
                <a:lnTo>
                  <a:pt x="16181" y="4673"/>
                </a:lnTo>
                <a:lnTo>
                  <a:pt x="16254" y="4502"/>
                </a:lnTo>
                <a:lnTo>
                  <a:pt x="16254" y="4429"/>
                </a:lnTo>
                <a:lnTo>
                  <a:pt x="16254" y="4356"/>
                </a:lnTo>
                <a:lnTo>
                  <a:pt x="16278" y="4283"/>
                </a:lnTo>
                <a:lnTo>
                  <a:pt x="16278" y="4210"/>
                </a:lnTo>
                <a:lnTo>
                  <a:pt x="16230" y="4064"/>
                </a:lnTo>
                <a:lnTo>
                  <a:pt x="16132" y="3894"/>
                </a:lnTo>
                <a:lnTo>
                  <a:pt x="16011" y="3724"/>
                </a:lnTo>
                <a:lnTo>
                  <a:pt x="15743" y="3432"/>
                </a:lnTo>
                <a:lnTo>
                  <a:pt x="15524" y="3213"/>
                </a:lnTo>
                <a:lnTo>
                  <a:pt x="15135" y="2848"/>
                </a:lnTo>
                <a:lnTo>
                  <a:pt x="14746" y="2532"/>
                </a:lnTo>
                <a:lnTo>
                  <a:pt x="14478" y="2288"/>
                </a:lnTo>
                <a:lnTo>
                  <a:pt x="14308" y="2215"/>
                </a:lnTo>
                <a:lnTo>
                  <a:pt x="14235" y="2167"/>
                </a:lnTo>
                <a:lnTo>
                  <a:pt x="14162" y="2167"/>
                </a:lnTo>
                <a:lnTo>
                  <a:pt x="14089" y="2118"/>
                </a:lnTo>
                <a:lnTo>
                  <a:pt x="14016" y="2118"/>
                </a:lnTo>
                <a:lnTo>
                  <a:pt x="13237" y="2142"/>
                </a:lnTo>
                <a:lnTo>
                  <a:pt x="12483" y="2167"/>
                </a:lnTo>
                <a:lnTo>
                  <a:pt x="11704" y="2215"/>
                </a:lnTo>
                <a:lnTo>
                  <a:pt x="10950" y="2240"/>
                </a:lnTo>
                <a:lnTo>
                  <a:pt x="10171" y="2240"/>
                </a:lnTo>
                <a:lnTo>
                  <a:pt x="9392" y="2215"/>
                </a:lnTo>
                <a:lnTo>
                  <a:pt x="9441" y="2069"/>
                </a:lnTo>
                <a:lnTo>
                  <a:pt x="9465" y="1899"/>
                </a:lnTo>
                <a:lnTo>
                  <a:pt x="9465" y="1558"/>
                </a:lnTo>
                <a:lnTo>
                  <a:pt x="9417" y="1218"/>
                </a:lnTo>
                <a:lnTo>
                  <a:pt x="9368" y="950"/>
                </a:lnTo>
                <a:lnTo>
                  <a:pt x="9295" y="755"/>
                </a:lnTo>
                <a:lnTo>
                  <a:pt x="9222" y="561"/>
                </a:lnTo>
                <a:lnTo>
                  <a:pt x="9125" y="415"/>
                </a:lnTo>
                <a:lnTo>
                  <a:pt x="8979" y="293"/>
                </a:lnTo>
                <a:lnTo>
                  <a:pt x="8833" y="196"/>
                </a:lnTo>
                <a:lnTo>
                  <a:pt x="8662" y="98"/>
                </a:lnTo>
                <a:lnTo>
                  <a:pt x="8492" y="50"/>
                </a:lnTo>
                <a:lnTo>
                  <a:pt x="8297" y="1"/>
                </a:lnTo>
                <a:close/>
              </a:path>
            </a:pathLst>
          </a:custGeom>
          <a:solidFill>
            <a:srgbClr val="1C4587"/>
          </a:solidFill>
          <a:ln>
            <a:noFill/>
          </a:ln>
        </p:spPr>
        <p:txBody>
          <a:bodyPr spcFirstLastPara="1" wrap="square" lIns="91425" tIns="91425" rIns="91425" bIns="91425" anchor="ctr" anchorCtr="0">
            <a:noAutofit/>
          </a:bodyPr>
          <a:lstStyle/>
          <a:p>
            <a:endParaRPr/>
          </a:p>
        </p:txBody>
      </p:sp>
      <p:sp>
        <p:nvSpPr>
          <p:cNvPr id="33" name="TextBox 32">
            <a:extLst>
              <a:ext uri="{FF2B5EF4-FFF2-40B4-BE49-F238E27FC236}">
                <a16:creationId xmlns:a16="http://schemas.microsoft.com/office/drawing/2014/main" id="{FAE8D16E-66D8-46F7-82D7-3DDA9F0CD5D4}"/>
              </a:ext>
            </a:extLst>
          </p:cNvPr>
          <p:cNvSpPr txBox="1"/>
          <p:nvPr/>
        </p:nvSpPr>
        <p:spPr>
          <a:xfrm>
            <a:off x="8183556" y="5258700"/>
            <a:ext cx="1207477" cy="369332"/>
          </a:xfrm>
          <a:prstGeom prst="rect">
            <a:avLst/>
          </a:prstGeom>
          <a:noFill/>
        </p:spPr>
        <p:txBody>
          <a:bodyPr wrap="square">
            <a:spAutoFit/>
          </a:bodyPr>
          <a:lstStyle/>
          <a:p>
            <a:r>
              <a:rPr lang="fr-CA" kern="0" dirty="0">
                <a:solidFill>
                  <a:srgbClr val="1C4587"/>
                </a:solidFill>
                <a:latin typeface="Caveat"/>
                <a:sym typeface="Caveat"/>
              </a:rPr>
              <a:t>Attention!</a:t>
            </a:r>
            <a:endParaRPr lang="fr-CA" sz="1400" dirty="0"/>
          </a:p>
        </p:txBody>
      </p:sp>
      <p:sp>
        <p:nvSpPr>
          <p:cNvPr id="34" name="TextBox 33">
            <a:extLst>
              <a:ext uri="{FF2B5EF4-FFF2-40B4-BE49-F238E27FC236}">
                <a16:creationId xmlns:a16="http://schemas.microsoft.com/office/drawing/2014/main" id="{506562F5-A347-4FFD-B2B8-A6031E450811}"/>
              </a:ext>
            </a:extLst>
          </p:cNvPr>
          <p:cNvSpPr txBox="1"/>
          <p:nvPr/>
        </p:nvSpPr>
        <p:spPr>
          <a:xfrm>
            <a:off x="8220293" y="4880096"/>
            <a:ext cx="1207477" cy="369332"/>
          </a:xfrm>
          <a:prstGeom prst="rect">
            <a:avLst/>
          </a:prstGeom>
          <a:noFill/>
        </p:spPr>
        <p:txBody>
          <a:bodyPr wrap="square">
            <a:spAutoFit/>
          </a:bodyPr>
          <a:lstStyle/>
          <a:p>
            <a:r>
              <a:rPr lang="fr-CA" kern="0" dirty="0">
                <a:solidFill>
                  <a:srgbClr val="1C4587"/>
                </a:solidFill>
                <a:latin typeface="Caveat"/>
                <a:sym typeface="Caveat"/>
              </a:rPr>
              <a:t>Warning!</a:t>
            </a:r>
            <a:endParaRPr lang="fr-CA" sz="1400" dirty="0"/>
          </a:p>
        </p:txBody>
      </p:sp>
      <p:sp>
        <p:nvSpPr>
          <p:cNvPr id="35" name="Rectangle 1">
            <a:extLst>
              <a:ext uri="{FF2B5EF4-FFF2-40B4-BE49-F238E27FC236}">
                <a16:creationId xmlns:a16="http://schemas.microsoft.com/office/drawing/2014/main" id="{553C058B-57DE-48ED-B467-0912D6E1A78A}"/>
              </a:ext>
            </a:extLst>
          </p:cNvPr>
          <p:cNvSpPr>
            <a:spLocks noChangeArrowheads="1"/>
          </p:cNvSpPr>
          <p:nvPr/>
        </p:nvSpPr>
        <p:spPr bwMode="auto">
          <a:xfrm>
            <a:off x="6696477" y="1880508"/>
            <a:ext cx="3419231" cy="184666"/>
          </a:xfrm>
          <a:custGeom>
            <a:avLst/>
            <a:gdLst>
              <a:gd name="connsiteX0" fmla="*/ 0 w 3419231"/>
              <a:gd name="connsiteY0" fmla="*/ 0 h 184666"/>
              <a:gd name="connsiteX1" fmla="*/ 718039 w 3419231"/>
              <a:gd name="connsiteY1" fmla="*/ 0 h 184666"/>
              <a:gd name="connsiteX2" fmla="*/ 1470269 w 3419231"/>
              <a:gd name="connsiteY2" fmla="*/ 0 h 184666"/>
              <a:gd name="connsiteX3" fmla="*/ 2188308 w 3419231"/>
              <a:gd name="connsiteY3" fmla="*/ 0 h 184666"/>
              <a:gd name="connsiteX4" fmla="*/ 3419231 w 3419231"/>
              <a:gd name="connsiteY4" fmla="*/ 0 h 184666"/>
              <a:gd name="connsiteX5" fmla="*/ 3419231 w 3419231"/>
              <a:gd name="connsiteY5" fmla="*/ 184666 h 184666"/>
              <a:gd name="connsiteX6" fmla="*/ 2701192 w 3419231"/>
              <a:gd name="connsiteY6" fmla="*/ 184666 h 184666"/>
              <a:gd name="connsiteX7" fmla="*/ 2017346 w 3419231"/>
              <a:gd name="connsiteY7" fmla="*/ 184666 h 184666"/>
              <a:gd name="connsiteX8" fmla="*/ 1436077 w 3419231"/>
              <a:gd name="connsiteY8" fmla="*/ 184666 h 184666"/>
              <a:gd name="connsiteX9" fmla="*/ 683846 w 3419231"/>
              <a:gd name="connsiteY9" fmla="*/ 184666 h 184666"/>
              <a:gd name="connsiteX10" fmla="*/ 0 w 3419231"/>
              <a:gd name="connsiteY10" fmla="*/ 184666 h 184666"/>
              <a:gd name="connsiteX11" fmla="*/ 0 w 3419231"/>
              <a:gd name="connsiteY11" fmla="*/ 0 h 184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9231" h="184666" fill="none" extrusionOk="0">
                <a:moveTo>
                  <a:pt x="0" y="0"/>
                </a:moveTo>
                <a:cubicBezTo>
                  <a:pt x="248100" y="32811"/>
                  <a:pt x="425078" y="24850"/>
                  <a:pt x="718039" y="0"/>
                </a:cubicBezTo>
                <a:cubicBezTo>
                  <a:pt x="1011000" y="-24850"/>
                  <a:pt x="1154982" y="3762"/>
                  <a:pt x="1470269" y="0"/>
                </a:cubicBezTo>
                <a:cubicBezTo>
                  <a:pt x="1785556" y="-3762"/>
                  <a:pt x="1915588" y="-16630"/>
                  <a:pt x="2188308" y="0"/>
                </a:cubicBezTo>
                <a:cubicBezTo>
                  <a:pt x="2461028" y="16630"/>
                  <a:pt x="3102510" y="34364"/>
                  <a:pt x="3419231" y="0"/>
                </a:cubicBezTo>
                <a:cubicBezTo>
                  <a:pt x="3415708" y="76884"/>
                  <a:pt x="3426465" y="105280"/>
                  <a:pt x="3419231" y="184666"/>
                </a:cubicBezTo>
                <a:cubicBezTo>
                  <a:pt x="3088315" y="204490"/>
                  <a:pt x="3043843" y="201632"/>
                  <a:pt x="2701192" y="184666"/>
                </a:cubicBezTo>
                <a:cubicBezTo>
                  <a:pt x="2358541" y="167700"/>
                  <a:pt x="2174559" y="178701"/>
                  <a:pt x="2017346" y="184666"/>
                </a:cubicBezTo>
                <a:cubicBezTo>
                  <a:pt x="1860133" y="190631"/>
                  <a:pt x="1628220" y="206285"/>
                  <a:pt x="1436077" y="184666"/>
                </a:cubicBezTo>
                <a:cubicBezTo>
                  <a:pt x="1243934" y="163047"/>
                  <a:pt x="905639" y="151356"/>
                  <a:pt x="683846" y="184666"/>
                </a:cubicBezTo>
                <a:cubicBezTo>
                  <a:pt x="462053" y="217976"/>
                  <a:pt x="230027" y="214644"/>
                  <a:pt x="0" y="184666"/>
                </a:cubicBezTo>
                <a:cubicBezTo>
                  <a:pt x="-643" y="130121"/>
                  <a:pt x="-9133" y="50928"/>
                  <a:pt x="0" y="0"/>
                </a:cubicBezTo>
                <a:close/>
              </a:path>
              <a:path w="3419231" h="184666" stroke="0" extrusionOk="0">
                <a:moveTo>
                  <a:pt x="0" y="0"/>
                </a:moveTo>
                <a:cubicBezTo>
                  <a:pt x="312199" y="30556"/>
                  <a:pt x="437821" y="-13537"/>
                  <a:pt x="649654" y="0"/>
                </a:cubicBezTo>
                <a:cubicBezTo>
                  <a:pt x="861487" y="13537"/>
                  <a:pt x="1210360" y="-1409"/>
                  <a:pt x="1367692" y="0"/>
                </a:cubicBezTo>
                <a:cubicBezTo>
                  <a:pt x="1525024" y="1409"/>
                  <a:pt x="1775233" y="6138"/>
                  <a:pt x="1948962" y="0"/>
                </a:cubicBezTo>
                <a:cubicBezTo>
                  <a:pt x="2122691" y="-6138"/>
                  <a:pt x="2362520" y="16988"/>
                  <a:pt x="2530231" y="0"/>
                </a:cubicBezTo>
                <a:cubicBezTo>
                  <a:pt x="2697942" y="-16988"/>
                  <a:pt x="3184276" y="-41663"/>
                  <a:pt x="3419231" y="0"/>
                </a:cubicBezTo>
                <a:cubicBezTo>
                  <a:pt x="3410582" y="72994"/>
                  <a:pt x="3411378" y="141211"/>
                  <a:pt x="3419231" y="184666"/>
                </a:cubicBezTo>
                <a:cubicBezTo>
                  <a:pt x="3103739" y="189724"/>
                  <a:pt x="3015585" y="175997"/>
                  <a:pt x="2735385" y="184666"/>
                </a:cubicBezTo>
                <a:cubicBezTo>
                  <a:pt x="2455185" y="193335"/>
                  <a:pt x="2344069" y="201593"/>
                  <a:pt x="2119923" y="184666"/>
                </a:cubicBezTo>
                <a:cubicBezTo>
                  <a:pt x="1895777" y="167739"/>
                  <a:pt x="1610207" y="186259"/>
                  <a:pt x="1401885" y="184666"/>
                </a:cubicBezTo>
                <a:cubicBezTo>
                  <a:pt x="1193563" y="183073"/>
                  <a:pt x="973912" y="171407"/>
                  <a:pt x="649654" y="184666"/>
                </a:cubicBezTo>
                <a:cubicBezTo>
                  <a:pt x="325396" y="197925"/>
                  <a:pt x="253036" y="184280"/>
                  <a:pt x="0" y="184666"/>
                </a:cubicBezTo>
                <a:cubicBezTo>
                  <a:pt x="-4060" y="125232"/>
                  <a:pt x="-3408" y="71884"/>
                  <a:pt x="0" y="0"/>
                </a:cubicBezTo>
                <a:close/>
              </a:path>
            </a:pathLst>
          </a:custGeom>
          <a:solidFill>
            <a:schemeClr val="bg2">
              <a:lumMod val="90000"/>
            </a:schemeClr>
          </a:solidFill>
          <a:ln>
            <a:solidFill>
              <a:schemeClr val="tx1"/>
            </a:solidFill>
            <a:extLst>
              <a:ext uri="{C807C97D-BFC1-408E-A445-0C87EB9F89A2}">
                <ask:lineSketchStyleProps xmlns:ask="http://schemas.microsoft.com/office/drawing/2018/sketchyshapes" sd="2078551489">
                  <a:prstGeom prst="rect">
                    <a:avLst/>
                  </a:prstGeom>
                  <ask:type>
                    <ask:lineSketchFreehand/>
                  </ask:type>
                </ask:lineSketchStyleProps>
              </a:ext>
            </a:extLst>
          </a:ln>
          <a:effectLst/>
        </p:spPr>
        <p:txBody>
          <a:bodyPr vert="horz" wrap="square" lIns="91440" tIns="0" rIns="91440" bIns="0" numCol="1" anchor="ctr" anchorCtr="0" compatLnSpc="1">
            <a:prstTxWarp prst="textNoShape">
              <a:avLst/>
            </a:prstTxWarp>
            <a:spAutoFit/>
          </a:bodyPr>
          <a:lstStyle>
            <a:lvl1pPr eaLnBrk="0" fontAlgn="base" hangingPunct="0">
              <a:spcBef>
                <a:spcPct val="30000"/>
              </a:spcBef>
              <a:spcAft>
                <a:spcPct val="0"/>
              </a:spcAft>
              <a:defRPr sz="1200">
                <a:solidFill>
                  <a:schemeClr val="tx1"/>
                </a:solidFill>
                <a:latin typeface="Arial" panose="020B0604020202020204" pitchFamily="34" charset="0"/>
              </a:defRPr>
            </a:lvl1pPr>
            <a:lvl2pPr marL="457200" eaLnBrk="0" fontAlgn="base" hangingPunct="0">
              <a:spcBef>
                <a:spcPct val="30000"/>
              </a:spcBef>
              <a:spcAft>
                <a:spcPct val="0"/>
              </a:spcAft>
              <a:defRPr sz="1200">
                <a:solidFill>
                  <a:schemeClr val="tx1"/>
                </a:solidFill>
                <a:latin typeface="Arial" panose="020B0604020202020204" pitchFamily="34" charset="0"/>
              </a:defRPr>
            </a:lvl2pPr>
            <a:lvl3pPr marL="914400" eaLnBrk="0" fontAlgn="base" hangingPunct="0">
              <a:spcBef>
                <a:spcPct val="30000"/>
              </a:spcBef>
              <a:spcAft>
                <a:spcPct val="0"/>
              </a:spcAft>
              <a:defRPr sz="1200">
                <a:solidFill>
                  <a:schemeClr val="tx1"/>
                </a:solidFill>
                <a:latin typeface="Arial" panose="020B0604020202020204" pitchFamily="34" charset="0"/>
              </a:defRPr>
            </a:lvl3pPr>
            <a:lvl4pPr marL="1371600" eaLnBrk="0" fontAlgn="base" hangingPunct="0">
              <a:spcBef>
                <a:spcPct val="30000"/>
              </a:spcBef>
              <a:spcAft>
                <a:spcPct val="0"/>
              </a:spcAft>
              <a:defRPr sz="1200">
                <a:solidFill>
                  <a:schemeClr val="tx1"/>
                </a:solidFill>
                <a:latin typeface="Arial" panose="020B0604020202020204" pitchFamily="34" charset="0"/>
              </a:defRPr>
            </a:lvl4pPr>
            <a:lvl5pPr marL="1828800" eaLnBrk="0" fontAlgn="base" hangingPunct="0">
              <a:spcBef>
                <a:spcPct val="30000"/>
              </a:spcBef>
              <a:spcAft>
                <a:spcPct val="0"/>
              </a:spcAft>
              <a:defRPr sz="1200">
                <a:solidFill>
                  <a:schemeClr val="tx1"/>
                </a:solidFill>
                <a:latin typeface="Arial" panose="020B0604020202020204" pitchFamily="34" charset="0"/>
              </a:defRPr>
            </a:lvl5pPr>
            <a:lvl6pPr marL="2286000" eaLnBrk="0" fontAlgn="base" hangingPunct="0">
              <a:spcBef>
                <a:spcPct val="30000"/>
              </a:spcBef>
              <a:spcAft>
                <a:spcPct val="0"/>
              </a:spcAft>
              <a:defRPr sz="1200">
                <a:solidFill>
                  <a:schemeClr val="tx1"/>
                </a:solidFill>
                <a:latin typeface="Arial" panose="020B0604020202020204" pitchFamily="34" charset="0"/>
              </a:defRPr>
            </a:lvl6pPr>
            <a:lvl7pPr marL="2743200" eaLnBrk="0" fontAlgn="base" hangingPunct="0">
              <a:spcBef>
                <a:spcPct val="30000"/>
              </a:spcBef>
              <a:spcAft>
                <a:spcPct val="0"/>
              </a:spcAft>
              <a:defRPr sz="1200">
                <a:solidFill>
                  <a:schemeClr val="tx1"/>
                </a:solidFill>
                <a:latin typeface="Arial" panose="020B0604020202020204" pitchFamily="34" charset="0"/>
              </a:defRPr>
            </a:lvl7pPr>
            <a:lvl8pPr marL="3200400" eaLnBrk="0" fontAlgn="base" hangingPunct="0">
              <a:spcBef>
                <a:spcPct val="30000"/>
              </a:spcBef>
              <a:spcAft>
                <a:spcPct val="0"/>
              </a:spcAft>
              <a:defRPr sz="1200">
                <a:solidFill>
                  <a:schemeClr val="tx1"/>
                </a:solidFill>
                <a:latin typeface="Arial" panose="020B0604020202020204" pitchFamily="34" charset="0"/>
              </a:defRPr>
            </a:lvl8pPr>
            <a:lvl9pPr marL="3657600" eaLnBrk="0" fontAlgn="base" hangingPunct="0">
              <a:spcBef>
                <a:spcPct val="30000"/>
              </a:spcBef>
              <a:spcAft>
                <a:spcPct val="0"/>
              </a:spcAft>
              <a:defRPr sz="1200">
                <a:solidFill>
                  <a:schemeClr val="tx1"/>
                </a:solidFill>
                <a:latin typeface="Arial" panose="020B0604020202020204" pitchFamily="34" charset="0"/>
              </a:defRPr>
            </a:lvl9pPr>
          </a:lstStyle>
          <a:p>
            <a:pPr>
              <a:spcBef>
                <a:spcPts val="600"/>
              </a:spcBef>
              <a:spcAft>
                <a:spcPts val="600"/>
              </a:spcAft>
            </a:pPr>
            <a:r>
              <a:rPr lang="fr-FR" altLang="fr-FR" dirty="0" err="1"/>
              <a:t>preprocessing</a:t>
            </a:r>
            <a:r>
              <a:rPr lang="fr-FR" altLang="fr-FR" dirty="0" err="1">
                <a:solidFill>
                  <a:srgbClr val="666666"/>
                </a:solidFill>
              </a:rPr>
              <a:t>.</a:t>
            </a:r>
            <a:r>
              <a:rPr lang="fr-FR" altLang="fr-FR" dirty="0" err="1"/>
              <a:t>normalize</a:t>
            </a:r>
            <a:r>
              <a:rPr lang="fr-FR" altLang="fr-FR" dirty="0">
                <a:solidFill>
                  <a:srgbClr val="212529"/>
                </a:solidFill>
                <a:latin typeface="SFMono-Regular"/>
              </a:rPr>
              <a:t>(</a:t>
            </a:r>
            <a:r>
              <a:rPr lang="fr-FR" altLang="fr-FR" dirty="0"/>
              <a:t>X</a:t>
            </a:r>
            <a:r>
              <a:rPr lang="fr-FR" altLang="fr-FR" dirty="0">
                <a:solidFill>
                  <a:srgbClr val="212529"/>
                </a:solidFill>
                <a:latin typeface="SFMono-Regular"/>
              </a:rPr>
              <a:t>, </a:t>
            </a:r>
            <a:r>
              <a:rPr lang="fr-FR" altLang="fr-FR" dirty="0" err="1"/>
              <a:t>norm</a:t>
            </a:r>
            <a:r>
              <a:rPr lang="fr-FR" altLang="fr-FR" dirty="0">
                <a:solidFill>
                  <a:srgbClr val="666666"/>
                </a:solidFill>
              </a:rPr>
              <a:t>=</a:t>
            </a:r>
            <a:r>
              <a:rPr lang="fr-FR" altLang="fr-FR" dirty="0">
                <a:solidFill>
                  <a:srgbClr val="4070A0"/>
                </a:solidFill>
                <a:latin typeface="SFMono-Regular"/>
              </a:rPr>
              <a:t>'l2'</a:t>
            </a:r>
            <a:r>
              <a:rPr lang="fr-FR" altLang="fr-FR" dirty="0">
                <a:solidFill>
                  <a:srgbClr val="212529"/>
                </a:solidFill>
                <a:latin typeface="SFMono-Regular"/>
              </a:rPr>
              <a:t>)</a:t>
            </a:r>
            <a:r>
              <a:rPr lang="fr-FR" altLang="fr-FR" dirty="0"/>
              <a:t> </a:t>
            </a:r>
          </a:p>
        </p:txBody>
      </p:sp>
      <p:sp>
        <p:nvSpPr>
          <p:cNvPr id="4" name="Slide Number Placeholder 1">
            <a:extLst>
              <a:ext uri="{FF2B5EF4-FFF2-40B4-BE49-F238E27FC236}">
                <a16:creationId xmlns:a16="http://schemas.microsoft.com/office/drawing/2014/main" id="{E1EAC784-1ADD-3059-15E0-3B35BBB5BBDE}"/>
              </a:ext>
            </a:extLst>
          </p:cNvPr>
          <p:cNvSpPr txBox="1">
            <a:spLocks/>
          </p:cNvSpPr>
          <p:nvPr/>
        </p:nvSpPr>
        <p:spPr>
          <a:xfrm>
            <a:off x="11311128" y="6272784"/>
            <a:ext cx="640080" cy="365125"/>
          </a:xfrm>
          <a:prstGeom prst="rect">
            <a:avLst/>
          </a:prstGeom>
        </p:spPr>
        <p:txBody>
          <a:bodyPr vert="horz" lIns="91440" tIns="45720" rIns="91440" bIns="45720" rtlCol="0" anchor="ctr"/>
          <a:lstStyle>
            <a:defPPr>
              <a:defRPr lang="en-US"/>
            </a:defPPr>
            <a:lvl1pPr marL="0" algn="ctr" defTabSz="457200" rtl="0" eaLnBrk="1" latinLnBrk="0" hangingPunct="1">
              <a:defRPr sz="1400" b="1" kern="1200">
                <a:solidFill>
                  <a:srgbClr val="FFFFFF"/>
                </a:solidFill>
                <a:latin typeface="+mj-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00000000-1234-1234-1234-123412341234}" type="slidenum">
              <a:rPr lang="en" smtClean="0"/>
              <a:pPr/>
              <a:t>22</a:t>
            </a:fld>
            <a:endParaRPr lang="en" dirty="0"/>
          </a:p>
        </p:txBody>
      </p:sp>
    </p:spTree>
    <p:extLst>
      <p:ext uri="{BB962C8B-B14F-4D97-AF65-F5344CB8AC3E}">
        <p14:creationId xmlns:p14="http://schemas.microsoft.com/office/powerpoint/2010/main" val="36830499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876CA-7808-4A11-8FD5-6995400D9570}"/>
              </a:ext>
            </a:extLst>
          </p:cNvPr>
          <p:cNvSpPr>
            <a:spLocks noGrp="1"/>
          </p:cNvSpPr>
          <p:nvPr>
            <p:ph type="title"/>
          </p:nvPr>
        </p:nvSpPr>
        <p:spPr/>
        <p:txBody>
          <a:bodyPr/>
          <a:lstStyle/>
          <a:p>
            <a:br>
              <a:rPr lang="fr-CA" dirty="0"/>
            </a:br>
            <a:r>
              <a:rPr lang="fr-CA" dirty="0" err="1"/>
              <a:t>Standardization</a:t>
            </a:r>
            <a:endParaRPr lang="fr-CA" dirty="0"/>
          </a:p>
        </p:txBody>
      </p:sp>
      <p:sp>
        <p:nvSpPr>
          <p:cNvPr id="3" name="Text Placeholder 2">
            <a:extLst>
              <a:ext uri="{FF2B5EF4-FFF2-40B4-BE49-F238E27FC236}">
                <a16:creationId xmlns:a16="http://schemas.microsoft.com/office/drawing/2014/main" id="{D1004687-9F30-4C5F-8209-F6B3233ECDA8}"/>
              </a:ext>
            </a:extLst>
          </p:cNvPr>
          <p:cNvSpPr>
            <a:spLocks noGrp="1"/>
          </p:cNvSpPr>
          <p:nvPr>
            <p:ph idx="1"/>
          </p:nvPr>
        </p:nvSpPr>
        <p:spPr/>
        <p:txBody>
          <a:bodyPr/>
          <a:lstStyle/>
          <a:p>
            <a:r>
              <a:rPr lang="en-US" dirty="0"/>
              <a:t>Standardization generally mean to scale the values with a mean equal to 0 and a standard deviation of 1</a:t>
            </a:r>
          </a:p>
          <a:p>
            <a:r>
              <a:rPr lang="en-US" dirty="0"/>
              <a:t>This gives us a standard normal distribution-</a:t>
            </a:r>
            <a:r>
              <a:rPr lang="en-US" dirty="0" err="1"/>
              <a:t>StandardScaler</a:t>
            </a:r>
            <a:r>
              <a:rPr lang="en-US" dirty="0"/>
              <a:t> = Z-Score</a:t>
            </a:r>
            <a:endParaRPr lang="fr-CA" dirty="0"/>
          </a:p>
        </p:txBody>
      </p:sp>
      <p:sp>
        <p:nvSpPr>
          <p:cNvPr id="6" name="Espace réservé du numéro de diapositive 4">
            <a:extLst>
              <a:ext uri="{FF2B5EF4-FFF2-40B4-BE49-F238E27FC236}">
                <a16:creationId xmlns:a16="http://schemas.microsoft.com/office/drawing/2014/main" id="{561C3758-A808-B6BD-3C74-711B79B3D3C1}"/>
              </a:ext>
            </a:extLst>
          </p:cNvPr>
          <p:cNvSpPr>
            <a:spLocks noGrp="1"/>
          </p:cNvSpPr>
          <p:nvPr>
            <p:ph type="sldNum" sz="quarter" idx="12"/>
          </p:nvPr>
        </p:nvSpPr>
        <p:spPr>
          <a:xfrm>
            <a:off x="10007346" y="6272786"/>
            <a:ext cx="480060" cy="365125"/>
          </a:xfrm>
        </p:spPr>
        <p:txBody>
          <a:bodyPr/>
          <a:lstStyle/>
          <a:p>
            <a:fld id="{622602D6-36C8-4247-8F95-FE9D8C4F108F}" type="slidenum">
              <a:rPr lang="fr-FR" smtClean="0"/>
              <a:t>23</a:t>
            </a:fld>
            <a:endParaRPr lang="fr-FR" dirty="0"/>
          </a:p>
        </p:txBody>
      </p:sp>
      <p:sp>
        <p:nvSpPr>
          <p:cNvPr id="5" name="Google Shape;550;p46">
            <a:extLst>
              <a:ext uri="{FF2B5EF4-FFF2-40B4-BE49-F238E27FC236}">
                <a16:creationId xmlns:a16="http://schemas.microsoft.com/office/drawing/2014/main" id="{D5AC2D5C-389B-4130-A3FE-D29612F4CDE5}"/>
              </a:ext>
            </a:extLst>
          </p:cNvPr>
          <p:cNvSpPr/>
          <p:nvPr/>
        </p:nvSpPr>
        <p:spPr>
          <a:xfrm>
            <a:off x="8082483" y="3346971"/>
            <a:ext cx="1078405" cy="766824"/>
          </a:xfrm>
          <a:custGeom>
            <a:avLst/>
            <a:gdLst/>
            <a:ahLst/>
            <a:cxnLst/>
            <a:rect l="l" t="t" r="r" b="b"/>
            <a:pathLst>
              <a:path w="18177" h="13384" extrusionOk="0">
                <a:moveTo>
                  <a:pt x="10877" y="4039"/>
                </a:moveTo>
                <a:lnTo>
                  <a:pt x="10755" y="4064"/>
                </a:lnTo>
                <a:lnTo>
                  <a:pt x="10707" y="4088"/>
                </a:lnTo>
                <a:lnTo>
                  <a:pt x="10634" y="4112"/>
                </a:lnTo>
                <a:lnTo>
                  <a:pt x="10609" y="4185"/>
                </a:lnTo>
                <a:lnTo>
                  <a:pt x="10561" y="4258"/>
                </a:lnTo>
                <a:lnTo>
                  <a:pt x="10536" y="4331"/>
                </a:lnTo>
                <a:lnTo>
                  <a:pt x="10536" y="4429"/>
                </a:lnTo>
                <a:lnTo>
                  <a:pt x="10561" y="4575"/>
                </a:lnTo>
                <a:lnTo>
                  <a:pt x="10585" y="4623"/>
                </a:lnTo>
                <a:lnTo>
                  <a:pt x="10634" y="4696"/>
                </a:lnTo>
                <a:lnTo>
                  <a:pt x="10707" y="4745"/>
                </a:lnTo>
                <a:lnTo>
                  <a:pt x="10780" y="4769"/>
                </a:lnTo>
                <a:lnTo>
                  <a:pt x="10828" y="4794"/>
                </a:lnTo>
                <a:lnTo>
                  <a:pt x="10999" y="4794"/>
                </a:lnTo>
                <a:lnTo>
                  <a:pt x="11047" y="4769"/>
                </a:lnTo>
                <a:lnTo>
                  <a:pt x="11169" y="4696"/>
                </a:lnTo>
                <a:lnTo>
                  <a:pt x="11266" y="4575"/>
                </a:lnTo>
                <a:lnTo>
                  <a:pt x="11291" y="4502"/>
                </a:lnTo>
                <a:lnTo>
                  <a:pt x="11291" y="4429"/>
                </a:lnTo>
                <a:lnTo>
                  <a:pt x="11291" y="4356"/>
                </a:lnTo>
                <a:lnTo>
                  <a:pt x="11266" y="4283"/>
                </a:lnTo>
                <a:lnTo>
                  <a:pt x="11169" y="4161"/>
                </a:lnTo>
                <a:lnTo>
                  <a:pt x="11120" y="4088"/>
                </a:lnTo>
                <a:lnTo>
                  <a:pt x="11047" y="4064"/>
                </a:lnTo>
                <a:lnTo>
                  <a:pt x="10950" y="4039"/>
                </a:lnTo>
                <a:close/>
                <a:moveTo>
                  <a:pt x="12361" y="3942"/>
                </a:moveTo>
                <a:lnTo>
                  <a:pt x="12288" y="3966"/>
                </a:lnTo>
                <a:lnTo>
                  <a:pt x="12215" y="4015"/>
                </a:lnTo>
                <a:lnTo>
                  <a:pt x="12142" y="4064"/>
                </a:lnTo>
                <a:lnTo>
                  <a:pt x="12093" y="4137"/>
                </a:lnTo>
                <a:lnTo>
                  <a:pt x="12045" y="4210"/>
                </a:lnTo>
                <a:lnTo>
                  <a:pt x="12020" y="4307"/>
                </a:lnTo>
                <a:lnTo>
                  <a:pt x="11996" y="4380"/>
                </a:lnTo>
                <a:lnTo>
                  <a:pt x="12020" y="4477"/>
                </a:lnTo>
                <a:lnTo>
                  <a:pt x="12045" y="4550"/>
                </a:lnTo>
                <a:lnTo>
                  <a:pt x="12093" y="4623"/>
                </a:lnTo>
                <a:lnTo>
                  <a:pt x="12142" y="4696"/>
                </a:lnTo>
                <a:lnTo>
                  <a:pt x="12215" y="4745"/>
                </a:lnTo>
                <a:lnTo>
                  <a:pt x="12288" y="4794"/>
                </a:lnTo>
                <a:lnTo>
                  <a:pt x="12361" y="4818"/>
                </a:lnTo>
                <a:lnTo>
                  <a:pt x="12531" y="4818"/>
                </a:lnTo>
                <a:lnTo>
                  <a:pt x="12629" y="4794"/>
                </a:lnTo>
                <a:lnTo>
                  <a:pt x="12702" y="4745"/>
                </a:lnTo>
                <a:lnTo>
                  <a:pt x="12750" y="4696"/>
                </a:lnTo>
                <a:lnTo>
                  <a:pt x="12823" y="4623"/>
                </a:lnTo>
                <a:lnTo>
                  <a:pt x="12848" y="4550"/>
                </a:lnTo>
                <a:lnTo>
                  <a:pt x="12872" y="4477"/>
                </a:lnTo>
                <a:lnTo>
                  <a:pt x="12896" y="4380"/>
                </a:lnTo>
                <a:lnTo>
                  <a:pt x="12872" y="4307"/>
                </a:lnTo>
                <a:lnTo>
                  <a:pt x="12848" y="4210"/>
                </a:lnTo>
                <a:lnTo>
                  <a:pt x="12823" y="4137"/>
                </a:lnTo>
                <a:lnTo>
                  <a:pt x="12750" y="4064"/>
                </a:lnTo>
                <a:lnTo>
                  <a:pt x="12702" y="4015"/>
                </a:lnTo>
                <a:lnTo>
                  <a:pt x="12629" y="3966"/>
                </a:lnTo>
                <a:lnTo>
                  <a:pt x="12531" y="3942"/>
                </a:lnTo>
                <a:close/>
                <a:moveTo>
                  <a:pt x="11534" y="5013"/>
                </a:moveTo>
                <a:lnTo>
                  <a:pt x="11412" y="5061"/>
                </a:lnTo>
                <a:lnTo>
                  <a:pt x="11315" y="5110"/>
                </a:lnTo>
                <a:lnTo>
                  <a:pt x="11242" y="5232"/>
                </a:lnTo>
                <a:lnTo>
                  <a:pt x="11218" y="5353"/>
                </a:lnTo>
                <a:lnTo>
                  <a:pt x="11242" y="5475"/>
                </a:lnTo>
                <a:lnTo>
                  <a:pt x="11315" y="5572"/>
                </a:lnTo>
                <a:lnTo>
                  <a:pt x="11412" y="5645"/>
                </a:lnTo>
                <a:lnTo>
                  <a:pt x="11534" y="5670"/>
                </a:lnTo>
                <a:lnTo>
                  <a:pt x="11655" y="5645"/>
                </a:lnTo>
                <a:lnTo>
                  <a:pt x="11753" y="5572"/>
                </a:lnTo>
                <a:lnTo>
                  <a:pt x="11826" y="5475"/>
                </a:lnTo>
                <a:lnTo>
                  <a:pt x="11850" y="5353"/>
                </a:lnTo>
                <a:lnTo>
                  <a:pt x="11826" y="5232"/>
                </a:lnTo>
                <a:lnTo>
                  <a:pt x="11753" y="5110"/>
                </a:lnTo>
                <a:lnTo>
                  <a:pt x="11655" y="5061"/>
                </a:lnTo>
                <a:lnTo>
                  <a:pt x="11534" y="5013"/>
                </a:lnTo>
                <a:close/>
                <a:moveTo>
                  <a:pt x="12312" y="5889"/>
                </a:moveTo>
                <a:lnTo>
                  <a:pt x="12239" y="5913"/>
                </a:lnTo>
                <a:lnTo>
                  <a:pt x="12166" y="5937"/>
                </a:lnTo>
                <a:lnTo>
                  <a:pt x="12093" y="5986"/>
                </a:lnTo>
                <a:lnTo>
                  <a:pt x="12045" y="6059"/>
                </a:lnTo>
                <a:lnTo>
                  <a:pt x="12020" y="6132"/>
                </a:lnTo>
                <a:lnTo>
                  <a:pt x="11996" y="6205"/>
                </a:lnTo>
                <a:lnTo>
                  <a:pt x="11996" y="6278"/>
                </a:lnTo>
                <a:lnTo>
                  <a:pt x="11996" y="6351"/>
                </a:lnTo>
                <a:lnTo>
                  <a:pt x="12020" y="6424"/>
                </a:lnTo>
                <a:lnTo>
                  <a:pt x="12045" y="6497"/>
                </a:lnTo>
                <a:lnTo>
                  <a:pt x="12093" y="6570"/>
                </a:lnTo>
                <a:lnTo>
                  <a:pt x="12166" y="6619"/>
                </a:lnTo>
                <a:lnTo>
                  <a:pt x="12239" y="6643"/>
                </a:lnTo>
                <a:lnTo>
                  <a:pt x="12312" y="6667"/>
                </a:lnTo>
                <a:lnTo>
                  <a:pt x="12458" y="6667"/>
                </a:lnTo>
                <a:lnTo>
                  <a:pt x="12531" y="6643"/>
                </a:lnTo>
                <a:lnTo>
                  <a:pt x="12604" y="6619"/>
                </a:lnTo>
                <a:lnTo>
                  <a:pt x="12677" y="6570"/>
                </a:lnTo>
                <a:lnTo>
                  <a:pt x="12726" y="6497"/>
                </a:lnTo>
                <a:lnTo>
                  <a:pt x="12750" y="6424"/>
                </a:lnTo>
                <a:lnTo>
                  <a:pt x="12775" y="6351"/>
                </a:lnTo>
                <a:lnTo>
                  <a:pt x="12799" y="6278"/>
                </a:lnTo>
                <a:lnTo>
                  <a:pt x="12775" y="6205"/>
                </a:lnTo>
                <a:lnTo>
                  <a:pt x="12750" y="6132"/>
                </a:lnTo>
                <a:lnTo>
                  <a:pt x="12726" y="6059"/>
                </a:lnTo>
                <a:lnTo>
                  <a:pt x="12677" y="5986"/>
                </a:lnTo>
                <a:lnTo>
                  <a:pt x="12604" y="5937"/>
                </a:lnTo>
                <a:lnTo>
                  <a:pt x="12531" y="5913"/>
                </a:lnTo>
                <a:lnTo>
                  <a:pt x="12458" y="5889"/>
                </a:lnTo>
                <a:close/>
                <a:moveTo>
                  <a:pt x="10950" y="5889"/>
                </a:moveTo>
                <a:lnTo>
                  <a:pt x="10853" y="5913"/>
                </a:lnTo>
                <a:lnTo>
                  <a:pt x="10780" y="5937"/>
                </a:lnTo>
                <a:lnTo>
                  <a:pt x="10707" y="5986"/>
                </a:lnTo>
                <a:lnTo>
                  <a:pt x="10634" y="6035"/>
                </a:lnTo>
                <a:lnTo>
                  <a:pt x="10585" y="6108"/>
                </a:lnTo>
                <a:lnTo>
                  <a:pt x="10536" y="6181"/>
                </a:lnTo>
                <a:lnTo>
                  <a:pt x="10512" y="6254"/>
                </a:lnTo>
                <a:lnTo>
                  <a:pt x="10488" y="6351"/>
                </a:lnTo>
                <a:lnTo>
                  <a:pt x="10512" y="6424"/>
                </a:lnTo>
                <a:lnTo>
                  <a:pt x="10536" y="6521"/>
                </a:lnTo>
                <a:lnTo>
                  <a:pt x="10585" y="6594"/>
                </a:lnTo>
                <a:lnTo>
                  <a:pt x="10634" y="6643"/>
                </a:lnTo>
                <a:lnTo>
                  <a:pt x="10707" y="6716"/>
                </a:lnTo>
                <a:lnTo>
                  <a:pt x="10780" y="6740"/>
                </a:lnTo>
                <a:lnTo>
                  <a:pt x="10853" y="6765"/>
                </a:lnTo>
                <a:lnTo>
                  <a:pt x="10950" y="6789"/>
                </a:lnTo>
                <a:lnTo>
                  <a:pt x="11023" y="6765"/>
                </a:lnTo>
                <a:lnTo>
                  <a:pt x="11120" y="6740"/>
                </a:lnTo>
                <a:lnTo>
                  <a:pt x="11193" y="6716"/>
                </a:lnTo>
                <a:lnTo>
                  <a:pt x="11242" y="6643"/>
                </a:lnTo>
                <a:lnTo>
                  <a:pt x="11315" y="6594"/>
                </a:lnTo>
                <a:lnTo>
                  <a:pt x="11339" y="6521"/>
                </a:lnTo>
                <a:lnTo>
                  <a:pt x="11364" y="6424"/>
                </a:lnTo>
                <a:lnTo>
                  <a:pt x="11388" y="6351"/>
                </a:lnTo>
                <a:lnTo>
                  <a:pt x="11364" y="6254"/>
                </a:lnTo>
                <a:lnTo>
                  <a:pt x="11339" y="6181"/>
                </a:lnTo>
                <a:lnTo>
                  <a:pt x="11315" y="6108"/>
                </a:lnTo>
                <a:lnTo>
                  <a:pt x="11242" y="6035"/>
                </a:lnTo>
                <a:lnTo>
                  <a:pt x="11193" y="5986"/>
                </a:lnTo>
                <a:lnTo>
                  <a:pt x="11120" y="5937"/>
                </a:lnTo>
                <a:lnTo>
                  <a:pt x="11023" y="5913"/>
                </a:lnTo>
                <a:lnTo>
                  <a:pt x="10950" y="5889"/>
                </a:lnTo>
                <a:close/>
                <a:moveTo>
                  <a:pt x="2799" y="6351"/>
                </a:moveTo>
                <a:lnTo>
                  <a:pt x="2628" y="6546"/>
                </a:lnTo>
                <a:lnTo>
                  <a:pt x="2507" y="6692"/>
                </a:lnTo>
                <a:lnTo>
                  <a:pt x="2166" y="7057"/>
                </a:lnTo>
                <a:lnTo>
                  <a:pt x="2117" y="6740"/>
                </a:lnTo>
                <a:lnTo>
                  <a:pt x="2093" y="6570"/>
                </a:lnTo>
                <a:lnTo>
                  <a:pt x="2044" y="6424"/>
                </a:lnTo>
                <a:lnTo>
                  <a:pt x="2799" y="6351"/>
                </a:lnTo>
                <a:close/>
                <a:moveTo>
                  <a:pt x="11558" y="6813"/>
                </a:moveTo>
                <a:lnTo>
                  <a:pt x="11461" y="6838"/>
                </a:lnTo>
                <a:lnTo>
                  <a:pt x="11388" y="6862"/>
                </a:lnTo>
                <a:lnTo>
                  <a:pt x="11315" y="6911"/>
                </a:lnTo>
                <a:lnTo>
                  <a:pt x="11242" y="6959"/>
                </a:lnTo>
                <a:lnTo>
                  <a:pt x="11169" y="7032"/>
                </a:lnTo>
                <a:lnTo>
                  <a:pt x="11145" y="7105"/>
                </a:lnTo>
                <a:lnTo>
                  <a:pt x="11120" y="7203"/>
                </a:lnTo>
                <a:lnTo>
                  <a:pt x="11096" y="7276"/>
                </a:lnTo>
                <a:lnTo>
                  <a:pt x="11120" y="7373"/>
                </a:lnTo>
                <a:lnTo>
                  <a:pt x="11145" y="7470"/>
                </a:lnTo>
                <a:lnTo>
                  <a:pt x="11169" y="7543"/>
                </a:lnTo>
                <a:lnTo>
                  <a:pt x="11242" y="7616"/>
                </a:lnTo>
                <a:lnTo>
                  <a:pt x="11315" y="7665"/>
                </a:lnTo>
                <a:lnTo>
                  <a:pt x="11388" y="7714"/>
                </a:lnTo>
                <a:lnTo>
                  <a:pt x="11461" y="7738"/>
                </a:lnTo>
                <a:lnTo>
                  <a:pt x="11655" y="7738"/>
                </a:lnTo>
                <a:lnTo>
                  <a:pt x="11728" y="7714"/>
                </a:lnTo>
                <a:lnTo>
                  <a:pt x="11801" y="7665"/>
                </a:lnTo>
                <a:lnTo>
                  <a:pt x="11874" y="7616"/>
                </a:lnTo>
                <a:lnTo>
                  <a:pt x="11947" y="7543"/>
                </a:lnTo>
                <a:lnTo>
                  <a:pt x="11972" y="7470"/>
                </a:lnTo>
                <a:lnTo>
                  <a:pt x="11996" y="7373"/>
                </a:lnTo>
                <a:lnTo>
                  <a:pt x="12020" y="7276"/>
                </a:lnTo>
                <a:lnTo>
                  <a:pt x="11996" y="7203"/>
                </a:lnTo>
                <a:lnTo>
                  <a:pt x="11972" y="7105"/>
                </a:lnTo>
                <a:lnTo>
                  <a:pt x="11947" y="7032"/>
                </a:lnTo>
                <a:lnTo>
                  <a:pt x="11874" y="6959"/>
                </a:lnTo>
                <a:lnTo>
                  <a:pt x="11801" y="6911"/>
                </a:lnTo>
                <a:lnTo>
                  <a:pt x="11728" y="6862"/>
                </a:lnTo>
                <a:lnTo>
                  <a:pt x="11655" y="6838"/>
                </a:lnTo>
                <a:lnTo>
                  <a:pt x="11558" y="6813"/>
                </a:lnTo>
                <a:close/>
                <a:moveTo>
                  <a:pt x="3918" y="6327"/>
                </a:moveTo>
                <a:lnTo>
                  <a:pt x="3845" y="6375"/>
                </a:lnTo>
                <a:lnTo>
                  <a:pt x="3553" y="6667"/>
                </a:lnTo>
                <a:lnTo>
                  <a:pt x="3285" y="6959"/>
                </a:lnTo>
                <a:lnTo>
                  <a:pt x="2726" y="7592"/>
                </a:lnTo>
                <a:lnTo>
                  <a:pt x="2434" y="7908"/>
                </a:lnTo>
                <a:lnTo>
                  <a:pt x="2263" y="8103"/>
                </a:lnTo>
                <a:lnTo>
                  <a:pt x="2117" y="8298"/>
                </a:lnTo>
                <a:lnTo>
                  <a:pt x="2166" y="7543"/>
                </a:lnTo>
                <a:lnTo>
                  <a:pt x="2239" y="7519"/>
                </a:lnTo>
                <a:lnTo>
                  <a:pt x="2312" y="7470"/>
                </a:lnTo>
                <a:lnTo>
                  <a:pt x="2482" y="7349"/>
                </a:lnTo>
                <a:lnTo>
                  <a:pt x="2726" y="7081"/>
                </a:lnTo>
                <a:lnTo>
                  <a:pt x="3066" y="6716"/>
                </a:lnTo>
                <a:lnTo>
                  <a:pt x="3212" y="6594"/>
                </a:lnTo>
                <a:lnTo>
                  <a:pt x="3310" y="6448"/>
                </a:lnTo>
                <a:lnTo>
                  <a:pt x="3358" y="6400"/>
                </a:lnTo>
                <a:lnTo>
                  <a:pt x="3358" y="6327"/>
                </a:lnTo>
                <a:close/>
                <a:moveTo>
                  <a:pt x="12312" y="7860"/>
                </a:moveTo>
                <a:lnTo>
                  <a:pt x="12239" y="7884"/>
                </a:lnTo>
                <a:lnTo>
                  <a:pt x="12166" y="7908"/>
                </a:lnTo>
                <a:lnTo>
                  <a:pt x="12093" y="7957"/>
                </a:lnTo>
                <a:lnTo>
                  <a:pt x="12045" y="8006"/>
                </a:lnTo>
                <a:lnTo>
                  <a:pt x="11996" y="8079"/>
                </a:lnTo>
                <a:lnTo>
                  <a:pt x="11972" y="8152"/>
                </a:lnTo>
                <a:lnTo>
                  <a:pt x="11947" y="8273"/>
                </a:lnTo>
                <a:lnTo>
                  <a:pt x="11972" y="8395"/>
                </a:lnTo>
                <a:lnTo>
                  <a:pt x="12045" y="8517"/>
                </a:lnTo>
                <a:lnTo>
                  <a:pt x="12142" y="8590"/>
                </a:lnTo>
                <a:lnTo>
                  <a:pt x="12215" y="8638"/>
                </a:lnTo>
                <a:lnTo>
                  <a:pt x="12458" y="8638"/>
                </a:lnTo>
                <a:lnTo>
                  <a:pt x="12556" y="8590"/>
                </a:lnTo>
                <a:lnTo>
                  <a:pt x="12629" y="8541"/>
                </a:lnTo>
                <a:lnTo>
                  <a:pt x="12653" y="8517"/>
                </a:lnTo>
                <a:lnTo>
                  <a:pt x="12726" y="8444"/>
                </a:lnTo>
                <a:lnTo>
                  <a:pt x="12750" y="8346"/>
                </a:lnTo>
                <a:lnTo>
                  <a:pt x="12775" y="8225"/>
                </a:lnTo>
                <a:lnTo>
                  <a:pt x="12726" y="8103"/>
                </a:lnTo>
                <a:lnTo>
                  <a:pt x="12653" y="7981"/>
                </a:lnTo>
                <a:lnTo>
                  <a:pt x="12556" y="7908"/>
                </a:lnTo>
                <a:lnTo>
                  <a:pt x="12483" y="7860"/>
                </a:lnTo>
                <a:close/>
                <a:moveTo>
                  <a:pt x="10974" y="7981"/>
                </a:moveTo>
                <a:lnTo>
                  <a:pt x="10877" y="8006"/>
                </a:lnTo>
                <a:lnTo>
                  <a:pt x="10804" y="8030"/>
                </a:lnTo>
                <a:lnTo>
                  <a:pt x="10682" y="8127"/>
                </a:lnTo>
                <a:lnTo>
                  <a:pt x="10609" y="8225"/>
                </a:lnTo>
                <a:lnTo>
                  <a:pt x="10561" y="8346"/>
                </a:lnTo>
                <a:lnTo>
                  <a:pt x="10585" y="8492"/>
                </a:lnTo>
                <a:lnTo>
                  <a:pt x="10609" y="8590"/>
                </a:lnTo>
                <a:lnTo>
                  <a:pt x="10682" y="8663"/>
                </a:lnTo>
                <a:lnTo>
                  <a:pt x="10755" y="8711"/>
                </a:lnTo>
                <a:lnTo>
                  <a:pt x="10853" y="8736"/>
                </a:lnTo>
                <a:lnTo>
                  <a:pt x="10853" y="8760"/>
                </a:lnTo>
                <a:lnTo>
                  <a:pt x="10999" y="8760"/>
                </a:lnTo>
                <a:lnTo>
                  <a:pt x="11145" y="8736"/>
                </a:lnTo>
                <a:lnTo>
                  <a:pt x="11218" y="8711"/>
                </a:lnTo>
                <a:lnTo>
                  <a:pt x="11266" y="8638"/>
                </a:lnTo>
                <a:lnTo>
                  <a:pt x="11339" y="8565"/>
                </a:lnTo>
                <a:lnTo>
                  <a:pt x="11364" y="8468"/>
                </a:lnTo>
                <a:lnTo>
                  <a:pt x="11388" y="8371"/>
                </a:lnTo>
                <a:lnTo>
                  <a:pt x="11364" y="8273"/>
                </a:lnTo>
                <a:lnTo>
                  <a:pt x="11339" y="8176"/>
                </a:lnTo>
                <a:lnTo>
                  <a:pt x="11291" y="8127"/>
                </a:lnTo>
                <a:lnTo>
                  <a:pt x="11218" y="8054"/>
                </a:lnTo>
                <a:lnTo>
                  <a:pt x="11145" y="8006"/>
                </a:lnTo>
                <a:lnTo>
                  <a:pt x="11047" y="7981"/>
                </a:lnTo>
                <a:close/>
                <a:moveTo>
                  <a:pt x="11704" y="8882"/>
                </a:moveTo>
                <a:lnTo>
                  <a:pt x="11631" y="8906"/>
                </a:lnTo>
                <a:lnTo>
                  <a:pt x="11558" y="8930"/>
                </a:lnTo>
                <a:lnTo>
                  <a:pt x="11485" y="8955"/>
                </a:lnTo>
                <a:lnTo>
                  <a:pt x="11437" y="9003"/>
                </a:lnTo>
                <a:lnTo>
                  <a:pt x="11364" y="9101"/>
                </a:lnTo>
                <a:lnTo>
                  <a:pt x="11339" y="9198"/>
                </a:lnTo>
                <a:lnTo>
                  <a:pt x="11315" y="9295"/>
                </a:lnTo>
                <a:lnTo>
                  <a:pt x="11315" y="9393"/>
                </a:lnTo>
                <a:lnTo>
                  <a:pt x="11364" y="9490"/>
                </a:lnTo>
                <a:lnTo>
                  <a:pt x="11437" y="9587"/>
                </a:lnTo>
                <a:lnTo>
                  <a:pt x="11510" y="9636"/>
                </a:lnTo>
                <a:lnTo>
                  <a:pt x="11607" y="9685"/>
                </a:lnTo>
                <a:lnTo>
                  <a:pt x="11850" y="9685"/>
                </a:lnTo>
                <a:lnTo>
                  <a:pt x="11899" y="9636"/>
                </a:lnTo>
                <a:lnTo>
                  <a:pt x="11996" y="9587"/>
                </a:lnTo>
                <a:lnTo>
                  <a:pt x="12045" y="9514"/>
                </a:lnTo>
                <a:lnTo>
                  <a:pt x="12093" y="9393"/>
                </a:lnTo>
                <a:lnTo>
                  <a:pt x="12093" y="9295"/>
                </a:lnTo>
                <a:lnTo>
                  <a:pt x="12093" y="9222"/>
                </a:lnTo>
                <a:lnTo>
                  <a:pt x="12069" y="9125"/>
                </a:lnTo>
                <a:lnTo>
                  <a:pt x="11996" y="9003"/>
                </a:lnTo>
                <a:lnTo>
                  <a:pt x="11923" y="8955"/>
                </a:lnTo>
                <a:lnTo>
                  <a:pt x="11850" y="8930"/>
                </a:lnTo>
                <a:lnTo>
                  <a:pt x="11777" y="8906"/>
                </a:lnTo>
                <a:lnTo>
                  <a:pt x="11704" y="8882"/>
                </a:lnTo>
                <a:close/>
                <a:moveTo>
                  <a:pt x="4112" y="6327"/>
                </a:moveTo>
                <a:lnTo>
                  <a:pt x="4745" y="6375"/>
                </a:lnTo>
                <a:lnTo>
                  <a:pt x="4721" y="6619"/>
                </a:lnTo>
                <a:lnTo>
                  <a:pt x="4721" y="6886"/>
                </a:lnTo>
                <a:lnTo>
                  <a:pt x="4648" y="6886"/>
                </a:lnTo>
                <a:lnTo>
                  <a:pt x="4477" y="6959"/>
                </a:lnTo>
                <a:lnTo>
                  <a:pt x="4380" y="7081"/>
                </a:lnTo>
                <a:lnTo>
                  <a:pt x="4161" y="7349"/>
                </a:lnTo>
                <a:lnTo>
                  <a:pt x="3431" y="8249"/>
                </a:lnTo>
                <a:lnTo>
                  <a:pt x="3091" y="8590"/>
                </a:lnTo>
                <a:lnTo>
                  <a:pt x="2750" y="8955"/>
                </a:lnTo>
                <a:lnTo>
                  <a:pt x="2409" y="9344"/>
                </a:lnTo>
                <a:lnTo>
                  <a:pt x="2239" y="9539"/>
                </a:lnTo>
                <a:lnTo>
                  <a:pt x="2117" y="9733"/>
                </a:lnTo>
                <a:lnTo>
                  <a:pt x="2117" y="8736"/>
                </a:lnTo>
                <a:lnTo>
                  <a:pt x="2239" y="8687"/>
                </a:lnTo>
                <a:lnTo>
                  <a:pt x="2385" y="8614"/>
                </a:lnTo>
                <a:lnTo>
                  <a:pt x="2507" y="8517"/>
                </a:lnTo>
                <a:lnTo>
                  <a:pt x="2628" y="8371"/>
                </a:lnTo>
                <a:lnTo>
                  <a:pt x="2823" y="8127"/>
                </a:lnTo>
                <a:lnTo>
                  <a:pt x="3018" y="7884"/>
                </a:lnTo>
                <a:lnTo>
                  <a:pt x="3577" y="7276"/>
                </a:lnTo>
                <a:lnTo>
                  <a:pt x="3869" y="6959"/>
                </a:lnTo>
                <a:lnTo>
                  <a:pt x="4161" y="6667"/>
                </a:lnTo>
                <a:lnTo>
                  <a:pt x="4210" y="6619"/>
                </a:lnTo>
                <a:lnTo>
                  <a:pt x="4234" y="6570"/>
                </a:lnTo>
                <a:lnTo>
                  <a:pt x="4234" y="6521"/>
                </a:lnTo>
                <a:lnTo>
                  <a:pt x="4210" y="6448"/>
                </a:lnTo>
                <a:lnTo>
                  <a:pt x="4185" y="6375"/>
                </a:lnTo>
                <a:lnTo>
                  <a:pt x="4112" y="6327"/>
                </a:lnTo>
                <a:close/>
                <a:moveTo>
                  <a:pt x="12239" y="9709"/>
                </a:moveTo>
                <a:lnTo>
                  <a:pt x="12166" y="9733"/>
                </a:lnTo>
                <a:lnTo>
                  <a:pt x="12093" y="9782"/>
                </a:lnTo>
                <a:lnTo>
                  <a:pt x="12020" y="9831"/>
                </a:lnTo>
                <a:lnTo>
                  <a:pt x="11972" y="9879"/>
                </a:lnTo>
                <a:lnTo>
                  <a:pt x="11947" y="9952"/>
                </a:lnTo>
                <a:lnTo>
                  <a:pt x="11923" y="10025"/>
                </a:lnTo>
                <a:lnTo>
                  <a:pt x="11923" y="10098"/>
                </a:lnTo>
                <a:lnTo>
                  <a:pt x="11923" y="10196"/>
                </a:lnTo>
                <a:lnTo>
                  <a:pt x="11947" y="10269"/>
                </a:lnTo>
                <a:lnTo>
                  <a:pt x="11972" y="10342"/>
                </a:lnTo>
                <a:lnTo>
                  <a:pt x="12020" y="10390"/>
                </a:lnTo>
                <a:lnTo>
                  <a:pt x="12093" y="10439"/>
                </a:lnTo>
                <a:lnTo>
                  <a:pt x="12166" y="10488"/>
                </a:lnTo>
                <a:lnTo>
                  <a:pt x="12239" y="10512"/>
                </a:lnTo>
                <a:lnTo>
                  <a:pt x="12385" y="10512"/>
                </a:lnTo>
                <a:lnTo>
                  <a:pt x="12483" y="10488"/>
                </a:lnTo>
                <a:lnTo>
                  <a:pt x="12531" y="10439"/>
                </a:lnTo>
                <a:lnTo>
                  <a:pt x="12604" y="10390"/>
                </a:lnTo>
                <a:lnTo>
                  <a:pt x="12653" y="10342"/>
                </a:lnTo>
                <a:lnTo>
                  <a:pt x="12677" y="10269"/>
                </a:lnTo>
                <a:lnTo>
                  <a:pt x="12702" y="10196"/>
                </a:lnTo>
                <a:lnTo>
                  <a:pt x="12726" y="10098"/>
                </a:lnTo>
                <a:lnTo>
                  <a:pt x="12702" y="10025"/>
                </a:lnTo>
                <a:lnTo>
                  <a:pt x="12677" y="9952"/>
                </a:lnTo>
                <a:lnTo>
                  <a:pt x="12653" y="9879"/>
                </a:lnTo>
                <a:lnTo>
                  <a:pt x="12604" y="9831"/>
                </a:lnTo>
                <a:lnTo>
                  <a:pt x="12531" y="9782"/>
                </a:lnTo>
                <a:lnTo>
                  <a:pt x="12483" y="9733"/>
                </a:lnTo>
                <a:lnTo>
                  <a:pt x="12385" y="9709"/>
                </a:lnTo>
                <a:close/>
                <a:moveTo>
                  <a:pt x="10950" y="9831"/>
                </a:moveTo>
                <a:lnTo>
                  <a:pt x="10853" y="9855"/>
                </a:lnTo>
                <a:lnTo>
                  <a:pt x="10755" y="9879"/>
                </a:lnTo>
                <a:lnTo>
                  <a:pt x="10658" y="9952"/>
                </a:lnTo>
                <a:lnTo>
                  <a:pt x="10609" y="10025"/>
                </a:lnTo>
                <a:lnTo>
                  <a:pt x="10561" y="10123"/>
                </a:lnTo>
                <a:lnTo>
                  <a:pt x="10561" y="10220"/>
                </a:lnTo>
                <a:lnTo>
                  <a:pt x="10561" y="10342"/>
                </a:lnTo>
                <a:lnTo>
                  <a:pt x="10585" y="10415"/>
                </a:lnTo>
                <a:lnTo>
                  <a:pt x="10634" y="10463"/>
                </a:lnTo>
                <a:lnTo>
                  <a:pt x="10755" y="10560"/>
                </a:lnTo>
                <a:lnTo>
                  <a:pt x="10828" y="10609"/>
                </a:lnTo>
                <a:lnTo>
                  <a:pt x="10950" y="10633"/>
                </a:lnTo>
                <a:lnTo>
                  <a:pt x="11047" y="10609"/>
                </a:lnTo>
                <a:lnTo>
                  <a:pt x="11145" y="10560"/>
                </a:lnTo>
                <a:lnTo>
                  <a:pt x="11266" y="10463"/>
                </a:lnTo>
                <a:lnTo>
                  <a:pt x="11291" y="10415"/>
                </a:lnTo>
                <a:lnTo>
                  <a:pt x="11315" y="10342"/>
                </a:lnTo>
                <a:lnTo>
                  <a:pt x="11339" y="10220"/>
                </a:lnTo>
                <a:lnTo>
                  <a:pt x="11315" y="10123"/>
                </a:lnTo>
                <a:lnTo>
                  <a:pt x="11291" y="10025"/>
                </a:lnTo>
                <a:lnTo>
                  <a:pt x="11218" y="9952"/>
                </a:lnTo>
                <a:lnTo>
                  <a:pt x="11145" y="9879"/>
                </a:lnTo>
                <a:lnTo>
                  <a:pt x="11047" y="9855"/>
                </a:lnTo>
                <a:lnTo>
                  <a:pt x="10950" y="9831"/>
                </a:lnTo>
                <a:close/>
                <a:moveTo>
                  <a:pt x="4696" y="7373"/>
                </a:moveTo>
                <a:lnTo>
                  <a:pt x="4672" y="8079"/>
                </a:lnTo>
                <a:lnTo>
                  <a:pt x="4575" y="8127"/>
                </a:lnTo>
                <a:lnTo>
                  <a:pt x="4477" y="8176"/>
                </a:lnTo>
                <a:lnTo>
                  <a:pt x="4404" y="8273"/>
                </a:lnTo>
                <a:lnTo>
                  <a:pt x="4331" y="8346"/>
                </a:lnTo>
                <a:lnTo>
                  <a:pt x="4088" y="8760"/>
                </a:lnTo>
                <a:lnTo>
                  <a:pt x="3723" y="9320"/>
                </a:lnTo>
                <a:lnTo>
                  <a:pt x="3529" y="9587"/>
                </a:lnTo>
                <a:lnTo>
                  <a:pt x="3310" y="9855"/>
                </a:lnTo>
                <a:lnTo>
                  <a:pt x="3139" y="9977"/>
                </a:lnTo>
                <a:lnTo>
                  <a:pt x="2969" y="10098"/>
                </a:lnTo>
                <a:lnTo>
                  <a:pt x="2604" y="10390"/>
                </a:lnTo>
                <a:lnTo>
                  <a:pt x="2434" y="10560"/>
                </a:lnTo>
                <a:lnTo>
                  <a:pt x="2263" y="10706"/>
                </a:lnTo>
                <a:lnTo>
                  <a:pt x="2142" y="10901"/>
                </a:lnTo>
                <a:lnTo>
                  <a:pt x="2069" y="11071"/>
                </a:lnTo>
                <a:lnTo>
                  <a:pt x="2117" y="10536"/>
                </a:lnTo>
                <a:lnTo>
                  <a:pt x="2117" y="10001"/>
                </a:lnTo>
                <a:lnTo>
                  <a:pt x="2336" y="9904"/>
                </a:lnTo>
                <a:lnTo>
                  <a:pt x="2555" y="9782"/>
                </a:lnTo>
                <a:lnTo>
                  <a:pt x="2750" y="9612"/>
                </a:lnTo>
                <a:lnTo>
                  <a:pt x="2945" y="9441"/>
                </a:lnTo>
                <a:lnTo>
                  <a:pt x="3310" y="9052"/>
                </a:lnTo>
                <a:lnTo>
                  <a:pt x="3626" y="8687"/>
                </a:lnTo>
                <a:lnTo>
                  <a:pt x="4015" y="8249"/>
                </a:lnTo>
                <a:lnTo>
                  <a:pt x="4380" y="7787"/>
                </a:lnTo>
                <a:lnTo>
                  <a:pt x="4550" y="7592"/>
                </a:lnTo>
                <a:lnTo>
                  <a:pt x="4696" y="7373"/>
                </a:lnTo>
                <a:close/>
                <a:moveTo>
                  <a:pt x="17033" y="6254"/>
                </a:moveTo>
                <a:lnTo>
                  <a:pt x="17009" y="6473"/>
                </a:lnTo>
                <a:lnTo>
                  <a:pt x="17009" y="6692"/>
                </a:lnTo>
                <a:lnTo>
                  <a:pt x="17033" y="7154"/>
                </a:lnTo>
                <a:lnTo>
                  <a:pt x="17009" y="7884"/>
                </a:lnTo>
                <a:lnTo>
                  <a:pt x="16984" y="8614"/>
                </a:lnTo>
                <a:lnTo>
                  <a:pt x="16936" y="9247"/>
                </a:lnTo>
                <a:lnTo>
                  <a:pt x="16911" y="9879"/>
                </a:lnTo>
                <a:lnTo>
                  <a:pt x="16911" y="10488"/>
                </a:lnTo>
                <a:lnTo>
                  <a:pt x="16936" y="11120"/>
                </a:lnTo>
                <a:lnTo>
                  <a:pt x="16376" y="11193"/>
                </a:lnTo>
                <a:lnTo>
                  <a:pt x="16425" y="10488"/>
                </a:lnTo>
                <a:lnTo>
                  <a:pt x="16449" y="9758"/>
                </a:lnTo>
                <a:lnTo>
                  <a:pt x="16473" y="8298"/>
                </a:lnTo>
                <a:lnTo>
                  <a:pt x="16473" y="7592"/>
                </a:lnTo>
                <a:lnTo>
                  <a:pt x="16449" y="6886"/>
                </a:lnTo>
                <a:lnTo>
                  <a:pt x="16449" y="6594"/>
                </a:lnTo>
                <a:lnTo>
                  <a:pt x="16425" y="6448"/>
                </a:lnTo>
                <a:lnTo>
                  <a:pt x="16400" y="6302"/>
                </a:lnTo>
                <a:lnTo>
                  <a:pt x="16717" y="6278"/>
                </a:lnTo>
                <a:lnTo>
                  <a:pt x="17033" y="6254"/>
                </a:lnTo>
                <a:close/>
                <a:moveTo>
                  <a:pt x="10147" y="3334"/>
                </a:moveTo>
                <a:lnTo>
                  <a:pt x="10415" y="3407"/>
                </a:lnTo>
                <a:lnTo>
                  <a:pt x="10682" y="3431"/>
                </a:lnTo>
                <a:lnTo>
                  <a:pt x="10950" y="3407"/>
                </a:lnTo>
                <a:lnTo>
                  <a:pt x="11242" y="3407"/>
                </a:lnTo>
                <a:lnTo>
                  <a:pt x="11218" y="3455"/>
                </a:lnTo>
                <a:lnTo>
                  <a:pt x="11218" y="3528"/>
                </a:lnTo>
                <a:lnTo>
                  <a:pt x="11242" y="3626"/>
                </a:lnTo>
                <a:lnTo>
                  <a:pt x="11266" y="3699"/>
                </a:lnTo>
                <a:lnTo>
                  <a:pt x="11315" y="3772"/>
                </a:lnTo>
                <a:lnTo>
                  <a:pt x="11388" y="3820"/>
                </a:lnTo>
                <a:lnTo>
                  <a:pt x="11485" y="3869"/>
                </a:lnTo>
                <a:lnTo>
                  <a:pt x="11607" y="3869"/>
                </a:lnTo>
                <a:lnTo>
                  <a:pt x="11704" y="3820"/>
                </a:lnTo>
                <a:lnTo>
                  <a:pt x="11801" y="3772"/>
                </a:lnTo>
                <a:lnTo>
                  <a:pt x="11850" y="3723"/>
                </a:lnTo>
                <a:lnTo>
                  <a:pt x="11874" y="3650"/>
                </a:lnTo>
                <a:lnTo>
                  <a:pt x="11899" y="3528"/>
                </a:lnTo>
                <a:lnTo>
                  <a:pt x="11874" y="3431"/>
                </a:lnTo>
                <a:lnTo>
                  <a:pt x="11874" y="3382"/>
                </a:lnTo>
                <a:lnTo>
                  <a:pt x="12823" y="3382"/>
                </a:lnTo>
                <a:lnTo>
                  <a:pt x="12823" y="3626"/>
                </a:lnTo>
                <a:lnTo>
                  <a:pt x="12848" y="3820"/>
                </a:lnTo>
                <a:lnTo>
                  <a:pt x="12896" y="4380"/>
                </a:lnTo>
                <a:lnTo>
                  <a:pt x="12969" y="4940"/>
                </a:lnTo>
                <a:lnTo>
                  <a:pt x="12994" y="5499"/>
                </a:lnTo>
                <a:lnTo>
                  <a:pt x="12994" y="6059"/>
                </a:lnTo>
                <a:lnTo>
                  <a:pt x="12945" y="7397"/>
                </a:lnTo>
                <a:lnTo>
                  <a:pt x="12896" y="8711"/>
                </a:lnTo>
                <a:lnTo>
                  <a:pt x="12896" y="9320"/>
                </a:lnTo>
                <a:lnTo>
                  <a:pt x="12896" y="9928"/>
                </a:lnTo>
                <a:lnTo>
                  <a:pt x="12896" y="11120"/>
                </a:lnTo>
                <a:lnTo>
                  <a:pt x="12458" y="11096"/>
                </a:lnTo>
                <a:lnTo>
                  <a:pt x="12020" y="11096"/>
                </a:lnTo>
                <a:lnTo>
                  <a:pt x="12020" y="11023"/>
                </a:lnTo>
                <a:lnTo>
                  <a:pt x="12020" y="10925"/>
                </a:lnTo>
                <a:lnTo>
                  <a:pt x="11996" y="10852"/>
                </a:lnTo>
                <a:lnTo>
                  <a:pt x="11947" y="10779"/>
                </a:lnTo>
                <a:lnTo>
                  <a:pt x="11899" y="10731"/>
                </a:lnTo>
                <a:lnTo>
                  <a:pt x="11850" y="10682"/>
                </a:lnTo>
                <a:lnTo>
                  <a:pt x="11777" y="10633"/>
                </a:lnTo>
                <a:lnTo>
                  <a:pt x="11704" y="10609"/>
                </a:lnTo>
                <a:lnTo>
                  <a:pt x="11534" y="10609"/>
                </a:lnTo>
                <a:lnTo>
                  <a:pt x="11461" y="10633"/>
                </a:lnTo>
                <a:lnTo>
                  <a:pt x="11388" y="10682"/>
                </a:lnTo>
                <a:lnTo>
                  <a:pt x="11339" y="10731"/>
                </a:lnTo>
                <a:lnTo>
                  <a:pt x="11291" y="10779"/>
                </a:lnTo>
                <a:lnTo>
                  <a:pt x="11242" y="10852"/>
                </a:lnTo>
                <a:lnTo>
                  <a:pt x="11218" y="10925"/>
                </a:lnTo>
                <a:lnTo>
                  <a:pt x="11218" y="11023"/>
                </a:lnTo>
                <a:lnTo>
                  <a:pt x="11242" y="11120"/>
                </a:lnTo>
                <a:lnTo>
                  <a:pt x="10853" y="11144"/>
                </a:lnTo>
                <a:lnTo>
                  <a:pt x="10463" y="11217"/>
                </a:lnTo>
                <a:lnTo>
                  <a:pt x="10415" y="10852"/>
                </a:lnTo>
                <a:lnTo>
                  <a:pt x="10366" y="10488"/>
                </a:lnTo>
                <a:lnTo>
                  <a:pt x="10342" y="9758"/>
                </a:lnTo>
                <a:lnTo>
                  <a:pt x="10317" y="8322"/>
                </a:lnTo>
                <a:lnTo>
                  <a:pt x="10317" y="7251"/>
                </a:lnTo>
                <a:lnTo>
                  <a:pt x="10293" y="6716"/>
                </a:lnTo>
                <a:lnTo>
                  <a:pt x="10269" y="6205"/>
                </a:lnTo>
                <a:lnTo>
                  <a:pt x="10171" y="4502"/>
                </a:lnTo>
                <a:lnTo>
                  <a:pt x="10147" y="3699"/>
                </a:lnTo>
                <a:lnTo>
                  <a:pt x="10147" y="3334"/>
                </a:lnTo>
                <a:close/>
                <a:moveTo>
                  <a:pt x="16035" y="6302"/>
                </a:moveTo>
                <a:lnTo>
                  <a:pt x="16035" y="6448"/>
                </a:lnTo>
                <a:lnTo>
                  <a:pt x="16035" y="6594"/>
                </a:lnTo>
                <a:lnTo>
                  <a:pt x="16060" y="6886"/>
                </a:lnTo>
                <a:lnTo>
                  <a:pt x="16060" y="7592"/>
                </a:lnTo>
                <a:lnTo>
                  <a:pt x="16035" y="8298"/>
                </a:lnTo>
                <a:lnTo>
                  <a:pt x="16011" y="9028"/>
                </a:lnTo>
                <a:lnTo>
                  <a:pt x="15962" y="9758"/>
                </a:lnTo>
                <a:lnTo>
                  <a:pt x="15938" y="10488"/>
                </a:lnTo>
                <a:lnTo>
                  <a:pt x="15938" y="10852"/>
                </a:lnTo>
                <a:lnTo>
                  <a:pt x="15962" y="11217"/>
                </a:lnTo>
                <a:lnTo>
                  <a:pt x="15719" y="11217"/>
                </a:lnTo>
                <a:lnTo>
                  <a:pt x="15743" y="11169"/>
                </a:lnTo>
                <a:lnTo>
                  <a:pt x="15768" y="10852"/>
                </a:lnTo>
                <a:lnTo>
                  <a:pt x="15768" y="10536"/>
                </a:lnTo>
                <a:lnTo>
                  <a:pt x="15743" y="10220"/>
                </a:lnTo>
                <a:lnTo>
                  <a:pt x="15743" y="9904"/>
                </a:lnTo>
                <a:lnTo>
                  <a:pt x="15743" y="9198"/>
                </a:lnTo>
                <a:lnTo>
                  <a:pt x="15743" y="8517"/>
                </a:lnTo>
                <a:lnTo>
                  <a:pt x="15695" y="7884"/>
                </a:lnTo>
                <a:lnTo>
                  <a:pt x="15622" y="7251"/>
                </a:lnTo>
                <a:lnTo>
                  <a:pt x="15622" y="7008"/>
                </a:lnTo>
                <a:lnTo>
                  <a:pt x="15622" y="6765"/>
                </a:lnTo>
                <a:lnTo>
                  <a:pt x="15670" y="6302"/>
                </a:lnTo>
                <a:close/>
                <a:moveTo>
                  <a:pt x="15354" y="6302"/>
                </a:moveTo>
                <a:lnTo>
                  <a:pt x="15281" y="6546"/>
                </a:lnTo>
                <a:lnTo>
                  <a:pt x="15257" y="6813"/>
                </a:lnTo>
                <a:lnTo>
                  <a:pt x="15232" y="7081"/>
                </a:lnTo>
                <a:lnTo>
                  <a:pt x="15232" y="7349"/>
                </a:lnTo>
                <a:lnTo>
                  <a:pt x="15305" y="7884"/>
                </a:lnTo>
                <a:lnTo>
                  <a:pt x="15354" y="8395"/>
                </a:lnTo>
                <a:lnTo>
                  <a:pt x="15354" y="8760"/>
                </a:lnTo>
                <a:lnTo>
                  <a:pt x="15354" y="9149"/>
                </a:lnTo>
                <a:lnTo>
                  <a:pt x="15330" y="9904"/>
                </a:lnTo>
                <a:lnTo>
                  <a:pt x="15305" y="10220"/>
                </a:lnTo>
                <a:lnTo>
                  <a:pt x="15305" y="10585"/>
                </a:lnTo>
                <a:lnTo>
                  <a:pt x="15330" y="10925"/>
                </a:lnTo>
                <a:lnTo>
                  <a:pt x="15378" y="11071"/>
                </a:lnTo>
                <a:lnTo>
                  <a:pt x="15427" y="11242"/>
                </a:lnTo>
                <a:lnTo>
                  <a:pt x="15208" y="11242"/>
                </a:lnTo>
                <a:lnTo>
                  <a:pt x="15232" y="11193"/>
                </a:lnTo>
                <a:lnTo>
                  <a:pt x="15232" y="11120"/>
                </a:lnTo>
                <a:lnTo>
                  <a:pt x="15184" y="10755"/>
                </a:lnTo>
                <a:lnTo>
                  <a:pt x="15135" y="10366"/>
                </a:lnTo>
                <a:lnTo>
                  <a:pt x="15086" y="9636"/>
                </a:lnTo>
                <a:lnTo>
                  <a:pt x="15062" y="8882"/>
                </a:lnTo>
                <a:lnTo>
                  <a:pt x="15013" y="8127"/>
                </a:lnTo>
                <a:lnTo>
                  <a:pt x="14989" y="7543"/>
                </a:lnTo>
                <a:lnTo>
                  <a:pt x="14989" y="6959"/>
                </a:lnTo>
                <a:lnTo>
                  <a:pt x="14989" y="6789"/>
                </a:lnTo>
                <a:lnTo>
                  <a:pt x="15013" y="6619"/>
                </a:lnTo>
                <a:lnTo>
                  <a:pt x="15038" y="6473"/>
                </a:lnTo>
                <a:lnTo>
                  <a:pt x="15038" y="6302"/>
                </a:lnTo>
                <a:close/>
                <a:moveTo>
                  <a:pt x="4575" y="10633"/>
                </a:moveTo>
                <a:lnTo>
                  <a:pt x="4575" y="10950"/>
                </a:lnTo>
                <a:lnTo>
                  <a:pt x="4599" y="11290"/>
                </a:lnTo>
                <a:lnTo>
                  <a:pt x="4429" y="11242"/>
                </a:lnTo>
                <a:lnTo>
                  <a:pt x="4258" y="11217"/>
                </a:lnTo>
                <a:lnTo>
                  <a:pt x="3893" y="11217"/>
                </a:lnTo>
                <a:lnTo>
                  <a:pt x="4088" y="11047"/>
                </a:lnTo>
                <a:lnTo>
                  <a:pt x="4283" y="10852"/>
                </a:lnTo>
                <a:lnTo>
                  <a:pt x="4575" y="10633"/>
                </a:lnTo>
                <a:close/>
                <a:moveTo>
                  <a:pt x="4648" y="8711"/>
                </a:moveTo>
                <a:lnTo>
                  <a:pt x="4648" y="8882"/>
                </a:lnTo>
                <a:lnTo>
                  <a:pt x="4599" y="9952"/>
                </a:lnTo>
                <a:lnTo>
                  <a:pt x="4550" y="9952"/>
                </a:lnTo>
                <a:lnTo>
                  <a:pt x="4477" y="10001"/>
                </a:lnTo>
                <a:lnTo>
                  <a:pt x="4404" y="10074"/>
                </a:lnTo>
                <a:lnTo>
                  <a:pt x="4283" y="10196"/>
                </a:lnTo>
                <a:lnTo>
                  <a:pt x="3942" y="10536"/>
                </a:lnTo>
                <a:lnTo>
                  <a:pt x="3626" y="10828"/>
                </a:lnTo>
                <a:lnTo>
                  <a:pt x="3480" y="10974"/>
                </a:lnTo>
                <a:lnTo>
                  <a:pt x="3358" y="11169"/>
                </a:lnTo>
                <a:lnTo>
                  <a:pt x="3334" y="11242"/>
                </a:lnTo>
                <a:lnTo>
                  <a:pt x="3237" y="11242"/>
                </a:lnTo>
                <a:lnTo>
                  <a:pt x="2653" y="11266"/>
                </a:lnTo>
                <a:lnTo>
                  <a:pt x="2044" y="11315"/>
                </a:lnTo>
                <a:lnTo>
                  <a:pt x="2044" y="11315"/>
                </a:lnTo>
                <a:lnTo>
                  <a:pt x="2069" y="11144"/>
                </a:lnTo>
                <a:lnTo>
                  <a:pt x="2093" y="11193"/>
                </a:lnTo>
                <a:lnTo>
                  <a:pt x="2142" y="11217"/>
                </a:lnTo>
                <a:lnTo>
                  <a:pt x="2190" y="11242"/>
                </a:lnTo>
                <a:lnTo>
                  <a:pt x="2239" y="11217"/>
                </a:lnTo>
                <a:lnTo>
                  <a:pt x="2409" y="11120"/>
                </a:lnTo>
                <a:lnTo>
                  <a:pt x="2555" y="11023"/>
                </a:lnTo>
                <a:lnTo>
                  <a:pt x="2823" y="10779"/>
                </a:lnTo>
                <a:lnTo>
                  <a:pt x="3261" y="10415"/>
                </a:lnTo>
                <a:lnTo>
                  <a:pt x="3650" y="10050"/>
                </a:lnTo>
                <a:lnTo>
                  <a:pt x="3845" y="9831"/>
                </a:lnTo>
                <a:lnTo>
                  <a:pt x="4039" y="9612"/>
                </a:lnTo>
                <a:lnTo>
                  <a:pt x="4356" y="9125"/>
                </a:lnTo>
                <a:lnTo>
                  <a:pt x="4648" y="8711"/>
                </a:lnTo>
                <a:close/>
                <a:moveTo>
                  <a:pt x="6035" y="536"/>
                </a:moveTo>
                <a:lnTo>
                  <a:pt x="6327" y="560"/>
                </a:lnTo>
                <a:lnTo>
                  <a:pt x="6619" y="584"/>
                </a:lnTo>
                <a:lnTo>
                  <a:pt x="7203" y="584"/>
                </a:lnTo>
                <a:lnTo>
                  <a:pt x="7592" y="609"/>
                </a:lnTo>
                <a:lnTo>
                  <a:pt x="8346" y="609"/>
                </a:lnTo>
                <a:lnTo>
                  <a:pt x="8736" y="560"/>
                </a:lnTo>
                <a:lnTo>
                  <a:pt x="8663" y="803"/>
                </a:lnTo>
                <a:lnTo>
                  <a:pt x="8638" y="1047"/>
                </a:lnTo>
                <a:lnTo>
                  <a:pt x="8638" y="1436"/>
                </a:lnTo>
                <a:lnTo>
                  <a:pt x="8638" y="1971"/>
                </a:lnTo>
                <a:lnTo>
                  <a:pt x="8687" y="2531"/>
                </a:lnTo>
                <a:lnTo>
                  <a:pt x="8711" y="3066"/>
                </a:lnTo>
                <a:lnTo>
                  <a:pt x="8711" y="3626"/>
                </a:lnTo>
                <a:lnTo>
                  <a:pt x="8687" y="4575"/>
                </a:lnTo>
                <a:lnTo>
                  <a:pt x="8711" y="5499"/>
                </a:lnTo>
                <a:lnTo>
                  <a:pt x="8760" y="7373"/>
                </a:lnTo>
                <a:lnTo>
                  <a:pt x="8833" y="9271"/>
                </a:lnTo>
                <a:lnTo>
                  <a:pt x="8857" y="11144"/>
                </a:lnTo>
                <a:lnTo>
                  <a:pt x="7178" y="11144"/>
                </a:lnTo>
                <a:lnTo>
                  <a:pt x="6911" y="11169"/>
                </a:lnTo>
                <a:lnTo>
                  <a:pt x="6643" y="11169"/>
                </a:lnTo>
                <a:lnTo>
                  <a:pt x="6400" y="11217"/>
                </a:lnTo>
                <a:lnTo>
                  <a:pt x="6156" y="11315"/>
                </a:lnTo>
                <a:lnTo>
                  <a:pt x="6132" y="11023"/>
                </a:lnTo>
                <a:lnTo>
                  <a:pt x="6132" y="10731"/>
                </a:lnTo>
                <a:lnTo>
                  <a:pt x="6132" y="10147"/>
                </a:lnTo>
                <a:lnTo>
                  <a:pt x="6059" y="8711"/>
                </a:lnTo>
                <a:lnTo>
                  <a:pt x="6035" y="7933"/>
                </a:lnTo>
                <a:lnTo>
                  <a:pt x="6035" y="7178"/>
                </a:lnTo>
                <a:lnTo>
                  <a:pt x="6083" y="6424"/>
                </a:lnTo>
                <a:lnTo>
                  <a:pt x="6132" y="5645"/>
                </a:lnTo>
                <a:lnTo>
                  <a:pt x="6229" y="4210"/>
                </a:lnTo>
                <a:lnTo>
                  <a:pt x="6254" y="3480"/>
                </a:lnTo>
                <a:lnTo>
                  <a:pt x="6254" y="3115"/>
                </a:lnTo>
                <a:lnTo>
                  <a:pt x="6229" y="2750"/>
                </a:lnTo>
                <a:lnTo>
                  <a:pt x="6035" y="1485"/>
                </a:lnTo>
                <a:lnTo>
                  <a:pt x="6035" y="1241"/>
                </a:lnTo>
                <a:lnTo>
                  <a:pt x="6035" y="1022"/>
                </a:lnTo>
                <a:lnTo>
                  <a:pt x="6035" y="536"/>
                </a:lnTo>
                <a:close/>
                <a:moveTo>
                  <a:pt x="14721" y="6327"/>
                </a:moveTo>
                <a:lnTo>
                  <a:pt x="14624" y="6497"/>
                </a:lnTo>
                <a:lnTo>
                  <a:pt x="14600" y="6716"/>
                </a:lnTo>
                <a:lnTo>
                  <a:pt x="14575" y="6959"/>
                </a:lnTo>
                <a:lnTo>
                  <a:pt x="14551" y="7203"/>
                </a:lnTo>
                <a:lnTo>
                  <a:pt x="14575" y="7665"/>
                </a:lnTo>
                <a:lnTo>
                  <a:pt x="14600" y="8006"/>
                </a:lnTo>
                <a:lnTo>
                  <a:pt x="14673" y="9612"/>
                </a:lnTo>
                <a:lnTo>
                  <a:pt x="14721" y="10439"/>
                </a:lnTo>
                <a:lnTo>
                  <a:pt x="14770" y="10828"/>
                </a:lnTo>
                <a:lnTo>
                  <a:pt x="14843" y="11242"/>
                </a:lnTo>
                <a:lnTo>
                  <a:pt x="14843" y="11266"/>
                </a:lnTo>
                <a:lnTo>
                  <a:pt x="14600" y="11290"/>
                </a:lnTo>
                <a:lnTo>
                  <a:pt x="14381" y="11339"/>
                </a:lnTo>
                <a:lnTo>
                  <a:pt x="14454" y="10755"/>
                </a:lnTo>
                <a:lnTo>
                  <a:pt x="14502" y="10171"/>
                </a:lnTo>
                <a:lnTo>
                  <a:pt x="14502" y="9587"/>
                </a:lnTo>
                <a:lnTo>
                  <a:pt x="14478" y="9003"/>
                </a:lnTo>
                <a:lnTo>
                  <a:pt x="14429" y="7689"/>
                </a:lnTo>
                <a:lnTo>
                  <a:pt x="14405" y="7008"/>
                </a:lnTo>
                <a:lnTo>
                  <a:pt x="14356" y="6375"/>
                </a:lnTo>
                <a:lnTo>
                  <a:pt x="14721" y="6327"/>
                </a:lnTo>
                <a:close/>
                <a:moveTo>
                  <a:pt x="12361" y="2871"/>
                </a:moveTo>
                <a:lnTo>
                  <a:pt x="11680" y="2920"/>
                </a:lnTo>
                <a:lnTo>
                  <a:pt x="10901" y="2944"/>
                </a:lnTo>
                <a:lnTo>
                  <a:pt x="10512" y="2944"/>
                </a:lnTo>
                <a:lnTo>
                  <a:pt x="10147" y="2993"/>
                </a:lnTo>
                <a:lnTo>
                  <a:pt x="10074" y="3042"/>
                </a:lnTo>
                <a:lnTo>
                  <a:pt x="10025" y="3090"/>
                </a:lnTo>
                <a:lnTo>
                  <a:pt x="10001" y="3090"/>
                </a:lnTo>
                <a:lnTo>
                  <a:pt x="9904" y="3139"/>
                </a:lnTo>
                <a:lnTo>
                  <a:pt x="9831" y="3212"/>
                </a:lnTo>
                <a:lnTo>
                  <a:pt x="9806" y="3334"/>
                </a:lnTo>
                <a:lnTo>
                  <a:pt x="9782" y="3455"/>
                </a:lnTo>
                <a:lnTo>
                  <a:pt x="9758" y="3723"/>
                </a:lnTo>
                <a:lnTo>
                  <a:pt x="9782" y="3918"/>
                </a:lnTo>
                <a:lnTo>
                  <a:pt x="9782" y="4429"/>
                </a:lnTo>
                <a:lnTo>
                  <a:pt x="9806" y="4940"/>
                </a:lnTo>
                <a:lnTo>
                  <a:pt x="9855" y="5937"/>
                </a:lnTo>
                <a:lnTo>
                  <a:pt x="9879" y="7032"/>
                </a:lnTo>
                <a:lnTo>
                  <a:pt x="9904" y="8127"/>
                </a:lnTo>
                <a:lnTo>
                  <a:pt x="9928" y="9758"/>
                </a:lnTo>
                <a:lnTo>
                  <a:pt x="9952" y="10560"/>
                </a:lnTo>
                <a:lnTo>
                  <a:pt x="10001" y="10974"/>
                </a:lnTo>
                <a:lnTo>
                  <a:pt x="10050" y="11363"/>
                </a:lnTo>
                <a:lnTo>
                  <a:pt x="10025" y="11388"/>
                </a:lnTo>
                <a:lnTo>
                  <a:pt x="10001" y="11436"/>
                </a:lnTo>
                <a:lnTo>
                  <a:pt x="10001" y="11534"/>
                </a:lnTo>
                <a:lnTo>
                  <a:pt x="10025" y="11631"/>
                </a:lnTo>
                <a:lnTo>
                  <a:pt x="10074" y="11655"/>
                </a:lnTo>
                <a:lnTo>
                  <a:pt x="10123" y="11680"/>
                </a:lnTo>
                <a:lnTo>
                  <a:pt x="10171" y="11680"/>
                </a:lnTo>
                <a:lnTo>
                  <a:pt x="10244" y="11704"/>
                </a:lnTo>
                <a:lnTo>
                  <a:pt x="10317" y="11704"/>
                </a:lnTo>
                <a:lnTo>
                  <a:pt x="10585" y="11728"/>
                </a:lnTo>
                <a:lnTo>
                  <a:pt x="10853" y="11704"/>
                </a:lnTo>
                <a:lnTo>
                  <a:pt x="11364" y="11655"/>
                </a:lnTo>
                <a:lnTo>
                  <a:pt x="12142" y="11631"/>
                </a:lnTo>
                <a:lnTo>
                  <a:pt x="12921" y="11607"/>
                </a:lnTo>
                <a:lnTo>
                  <a:pt x="12969" y="11655"/>
                </a:lnTo>
                <a:lnTo>
                  <a:pt x="13042" y="11680"/>
                </a:lnTo>
                <a:lnTo>
                  <a:pt x="13091" y="11704"/>
                </a:lnTo>
                <a:lnTo>
                  <a:pt x="13164" y="11680"/>
                </a:lnTo>
                <a:lnTo>
                  <a:pt x="13237" y="11655"/>
                </a:lnTo>
                <a:lnTo>
                  <a:pt x="13286" y="11607"/>
                </a:lnTo>
                <a:lnTo>
                  <a:pt x="13334" y="11558"/>
                </a:lnTo>
                <a:lnTo>
                  <a:pt x="13359" y="11461"/>
                </a:lnTo>
                <a:lnTo>
                  <a:pt x="13383" y="10877"/>
                </a:lnTo>
                <a:lnTo>
                  <a:pt x="13383" y="10293"/>
                </a:lnTo>
                <a:lnTo>
                  <a:pt x="13359" y="9685"/>
                </a:lnTo>
                <a:lnTo>
                  <a:pt x="13359" y="9101"/>
                </a:lnTo>
                <a:lnTo>
                  <a:pt x="13432" y="6619"/>
                </a:lnTo>
                <a:lnTo>
                  <a:pt x="13432" y="6059"/>
                </a:lnTo>
                <a:lnTo>
                  <a:pt x="13432" y="5524"/>
                </a:lnTo>
                <a:lnTo>
                  <a:pt x="13407" y="4964"/>
                </a:lnTo>
                <a:lnTo>
                  <a:pt x="13334" y="4404"/>
                </a:lnTo>
                <a:lnTo>
                  <a:pt x="13213" y="3723"/>
                </a:lnTo>
                <a:lnTo>
                  <a:pt x="13188" y="3480"/>
                </a:lnTo>
                <a:lnTo>
                  <a:pt x="13188" y="3212"/>
                </a:lnTo>
                <a:lnTo>
                  <a:pt x="13213" y="3139"/>
                </a:lnTo>
                <a:lnTo>
                  <a:pt x="13188" y="3042"/>
                </a:lnTo>
                <a:lnTo>
                  <a:pt x="13140" y="2969"/>
                </a:lnTo>
                <a:lnTo>
                  <a:pt x="13042" y="2920"/>
                </a:lnTo>
                <a:lnTo>
                  <a:pt x="12896" y="2871"/>
                </a:lnTo>
                <a:close/>
                <a:moveTo>
                  <a:pt x="3188" y="5816"/>
                </a:moveTo>
                <a:lnTo>
                  <a:pt x="2823" y="5840"/>
                </a:lnTo>
                <a:lnTo>
                  <a:pt x="2458" y="5864"/>
                </a:lnTo>
                <a:lnTo>
                  <a:pt x="2093" y="5937"/>
                </a:lnTo>
                <a:lnTo>
                  <a:pt x="1923" y="5986"/>
                </a:lnTo>
                <a:lnTo>
                  <a:pt x="1752" y="6035"/>
                </a:lnTo>
                <a:lnTo>
                  <a:pt x="1679" y="6059"/>
                </a:lnTo>
                <a:lnTo>
                  <a:pt x="1631" y="6083"/>
                </a:lnTo>
                <a:lnTo>
                  <a:pt x="1631" y="6108"/>
                </a:lnTo>
                <a:lnTo>
                  <a:pt x="1582" y="6181"/>
                </a:lnTo>
                <a:lnTo>
                  <a:pt x="1582" y="6278"/>
                </a:lnTo>
                <a:lnTo>
                  <a:pt x="1606" y="6351"/>
                </a:lnTo>
                <a:lnTo>
                  <a:pt x="1655" y="6400"/>
                </a:lnTo>
                <a:lnTo>
                  <a:pt x="1704" y="7032"/>
                </a:lnTo>
                <a:lnTo>
                  <a:pt x="1704" y="7665"/>
                </a:lnTo>
                <a:lnTo>
                  <a:pt x="1704" y="8930"/>
                </a:lnTo>
                <a:lnTo>
                  <a:pt x="1606" y="11461"/>
                </a:lnTo>
                <a:lnTo>
                  <a:pt x="1631" y="11558"/>
                </a:lnTo>
                <a:lnTo>
                  <a:pt x="1655" y="11631"/>
                </a:lnTo>
                <a:lnTo>
                  <a:pt x="1728" y="11655"/>
                </a:lnTo>
                <a:lnTo>
                  <a:pt x="1801" y="11680"/>
                </a:lnTo>
                <a:lnTo>
                  <a:pt x="1947" y="11728"/>
                </a:lnTo>
                <a:lnTo>
                  <a:pt x="2117" y="11753"/>
                </a:lnTo>
                <a:lnTo>
                  <a:pt x="2434" y="11753"/>
                </a:lnTo>
                <a:lnTo>
                  <a:pt x="2750" y="11728"/>
                </a:lnTo>
                <a:lnTo>
                  <a:pt x="3066" y="11704"/>
                </a:lnTo>
                <a:lnTo>
                  <a:pt x="3942" y="11704"/>
                </a:lnTo>
                <a:lnTo>
                  <a:pt x="4356" y="11728"/>
                </a:lnTo>
                <a:lnTo>
                  <a:pt x="4575" y="11728"/>
                </a:lnTo>
                <a:lnTo>
                  <a:pt x="4794" y="11704"/>
                </a:lnTo>
                <a:lnTo>
                  <a:pt x="4891" y="11680"/>
                </a:lnTo>
                <a:lnTo>
                  <a:pt x="4964" y="11655"/>
                </a:lnTo>
                <a:lnTo>
                  <a:pt x="5013" y="11582"/>
                </a:lnTo>
                <a:lnTo>
                  <a:pt x="5013" y="11509"/>
                </a:lnTo>
                <a:lnTo>
                  <a:pt x="4988" y="11169"/>
                </a:lnTo>
                <a:lnTo>
                  <a:pt x="4964" y="10852"/>
                </a:lnTo>
                <a:lnTo>
                  <a:pt x="4988" y="10196"/>
                </a:lnTo>
                <a:lnTo>
                  <a:pt x="5037" y="8882"/>
                </a:lnTo>
                <a:lnTo>
                  <a:pt x="5086" y="7178"/>
                </a:lnTo>
                <a:lnTo>
                  <a:pt x="5110" y="6692"/>
                </a:lnTo>
                <a:lnTo>
                  <a:pt x="5110" y="6448"/>
                </a:lnTo>
                <a:lnTo>
                  <a:pt x="5086" y="6205"/>
                </a:lnTo>
                <a:lnTo>
                  <a:pt x="5061" y="6132"/>
                </a:lnTo>
                <a:lnTo>
                  <a:pt x="5037" y="6035"/>
                </a:lnTo>
                <a:lnTo>
                  <a:pt x="4988" y="5962"/>
                </a:lnTo>
                <a:lnTo>
                  <a:pt x="4915" y="5889"/>
                </a:lnTo>
                <a:lnTo>
                  <a:pt x="4818" y="5864"/>
                </a:lnTo>
                <a:lnTo>
                  <a:pt x="3991" y="5816"/>
                </a:lnTo>
                <a:close/>
                <a:moveTo>
                  <a:pt x="5889" y="25"/>
                </a:moveTo>
                <a:lnTo>
                  <a:pt x="5816" y="49"/>
                </a:lnTo>
                <a:lnTo>
                  <a:pt x="5743" y="98"/>
                </a:lnTo>
                <a:lnTo>
                  <a:pt x="5670" y="219"/>
                </a:lnTo>
                <a:lnTo>
                  <a:pt x="5621" y="341"/>
                </a:lnTo>
                <a:lnTo>
                  <a:pt x="5548" y="609"/>
                </a:lnTo>
                <a:lnTo>
                  <a:pt x="5524" y="901"/>
                </a:lnTo>
                <a:lnTo>
                  <a:pt x="5524" y="1193"/>
                </a:lnTo>
                <a:lnTo>
                  <a:pt x="5548" y="1509"/>
                </a:lnTo>
                <a:lnTo>
                  <a:pt x="5572" y="1801"/>
                </a:lnTo>
                <a:lnTo>
                  <a:pt x="5670" y="2361"/>
                </a:lnTo>
                <a:lnTo>
                  <a:pt x="5718" y="2750"/>
                </a:lnTo>
                <a:lnTo>
                  <a:pt x="5743" y="3139"/>
                </a:lnTo>
                <a:lnTo>
                  <a:pt x="5743" y="3528"/>
                </a:lnTo>
                <a:lnTo>
                  <a:pt x="5718" y="3918"/>
                </a:lnTo>
                <a:lnTo>
                  <a:pt x="5694" y="4672"/>
                </a:lnTo>
                <a:lnTo>
                  <a:pt x="5621" y="5475"/>
                </a:lnTo>
                <a:lnTo>
                  <a:pt x="5572" y="6278"/>
                </a:lnTo>
                <a:lnTo>
                  <a:pt x="5548" y="7081"/>
                </a:lnTo>
                <a:lnTo>
                  <a:pt x="5524" y="7908"/>
                </a:lnTo>
                <a:lnTo>
                  <a:pt x="5548" y="8711"/>
                </a:lnTo>
                <a:lnTo>
                  <a:pt x="5645" y="10293"/>
                </a:lnTo>
                <a:lnTo>
                  <a:pt x="5645" y="10925"/>
                </a:lnTo>
                <a:lnTo>
                  <a:pt x="5670" y="11242"/>
                </a:lnTo>
                <a:lnTo>
                  <a:pt x="5718" y="11558"/>
                </a:lnTo>
                <a:lnTo>
                  <a:pt x="5743" y="11631"/>
                </a:lnTo>
                <a:lnTo>
                  <a:pt x="5767" y="11680"/>
                </a:lnTo>
                <a:lnTo>
                  <a:pt x="5816" y="11728"/>
                </a:lnTo>
                <a:lnTo>
                  <a:pt x="5986" y="11728"/>
                </a:lnTo>
                <a:lnTo>
                  <a:pt x="6108" y="11680"/>
                </a:lnTo>
                <a:lnTo>
                  <a:pt x="6351" y="11728"/>
                </a:lnTo>
                <a:lnTo>
                  <a:pt x="6619" y="11753"/>
                </a:lnTo>
                <a:lnTo>
                  <a:pt x="8030" y="11753"/>
                </a:lnTo>
                <a:lnTo>
                  <a:pt x="8857" y="11728"/>
                </a:lnTo>
                <a:lnTo>
                  <a:pt x="8955" y="11704"/>
                </a:lnTo>
                <a:lnTo>
                  <a:pt x="9028" y="11680"/>
                </a:lnTo>
                <a:lnTo>
                  <a:pt x="9149" y="11680"/>
                </a:lnTo>
                <a:lnTo>
                  <a:pt x="9271" y="11655"/>
                </a:lnTo>
                <a:lnTo>
                  <a:pt x="9320" y="11607"/>
                </a:lnTo>
                <a:lnTo>
                  <a:pt x="9344" y="11582"/>
                </a:lnTo>
                <a:lnTo>
                  <a:pt x="9368" y="11509"/>
                </a:lnTo>
                <a:lnTo>
                  <a:pt x="9393" y="11436"/>
                </a:lnTo>
                <a:lnTo>
                  <a:pt x="9368" y="9563"/>
                </a:lnTo>
                <a:lnTo>
                  <a:pt x="9295" y="7714"/>
                </a:lnTo>
                <a:lnTo>
                  <a:pt x="9222" y="5840"/>
                </a:lnTo>
                <a:lnTo>
                  <a:pt x="9198" y="4915"/>
                </a:lnTo>
                <a:lnTo>
                  <a:pt x="9198" y="3991"/>
                </a:lnTo>
                <a:lnTo>
                  <a:pt x="9198" y="3431"/>
                </a:lnTo>
                <a:lnTo>
                  <a:pt x="9174" y="2871"/>
                </a:lnTo>
                <a:lnTo>
                  <a:pt x="9125" y="2312"/>
                </a:lnTo>
                <a:lnTo>
                  <a:pt x="9076" y="1752"/>
                </a:lnTo>
                <a:lnTo>
                  <a:pt x="9052" y="1266"/>
                </a:lnTo>
                <a:lnTo>
                  <a:pt x="9052" y="803"/>
                </a:lnTo>
                <a:lnTo>
                  <a:pt x="9076" y="609"/>
                </a:lnTo>
                <a:lnTo>
                  <a:pt x="9076" y="487"/>
                </a:lnTo>
                <a:lnTo>
                  <a:pt x="9076" y="463"/>
                </a:lnTo>
                <a:lnTo>
                  <a:pt x="9052" y="414"/>
                </a:lnTo>
                <a:lnTo>
                  <a:pt x="9076" y="341"/>
                </a:lnTo>
                <a:lnTo>
                  <a:pt x="9076" y="268"/>
                </a:lnTo>
                <a:lnTo>
                  <a:pt x="9052" y="195"/>
                </a:lnTo>
                <a:lnTo>
                  <a:pt x="9003" y="146"/>
                </a:lnTo>
                <a:lnTo>
                  <a:pt x="8955" y="73"/>
                </a:lnTo>
                <a:lnTo>
                  <a:pt x="8906" y="25"/>
                </a:lnTo>
                <a:lnTo>
                  <a:pt x="8736" y="25"/>
                </a:lnTo>
                <a:lnTo>
                  <a:pt x="8298" y="73"/>
                </a:lnTo>
                <a:lnTo>
                  <a:pt x="7884" y="73"/>
                </a:lnTo>
                <a:lnTo>
                  <a:pt x="7032" y="49"/>
                </a:lnTo>
                <a:lnTo>
                  <a:pt x="6521" y="49"/>
                </a:lnTo>
                <a:lnTo>
                  <a:pt x="6278" y="73"/>
                </a:lnTo>
                <a:lnTo>
                  <a:pt x="6010" y="98"/>
                </a:lnTo>
                <a:lnTo>
                  <a:pt x="5962" y="49"/>
                </a:lnTo>
                <a:lnTo>
                  <a:pt x="5889" y="25"/>
                </a:lnTo>
                <a:close/>
                <a:moveTo>
                  <a:pt x="16619" y="5791"/>
                </a:moveTo>
                <a:lnTo>
                  <a:pt x="16108" y="5816"/>
                </a:lnTo>
                <a:lnTo>
                  <a:pt x="15622" y="5864"/>
                </a:lnTo>
                <a:lnTo>
                  <a:pt x="15111" y="5889"/>
                </a:lnTo>
                <a:lnTo>
                  <a:pt x="14697" y="5889"/>
                </a:lnTo>
                <a:lnTo>
                  <a:pt x="14478" y="5937"/>
                </a:lnTo>
                <a:lnTo>
                  <a:pt x="14283" y="6010"/>
                </a:lnTo>
                <a:lnTo>
                  <a:pt x="14210" y="5937"/>
                </a:lnTo>
                <a:lnTo>
                  <a:pt x="14113" y="5913"/>
                </a:lnTo>
                <a:lnTo>
                  <a:pt x="14089" y="5913"/>
                </a:lnTo>
                <a:lnTo>
                  <a:pt x="14040" y="5937"/>
                </a:lnTo>
                <a:lnTo>
                  <a:pt x="14016" y="5986"/>
                </a:lnTo>
                <a:lnTo>
                  <a:pt x="13991" y="6035"/>
                </a:lnTo>
                <a:lnTo>
                  <a:pt x="13943" y="6351"/>
                </a:lnTo>
                <a:lnTo>
                  <a:pt x="13918" y="6667"/>
                </a:lnTo>
                <a:lnTo>
                  <a:pt x="13918" y="7008"/>
                </a:lnTo>
                <a:lnTo>
                  <a:pt x="13918" y="7324"/>
                </a:lnTo>
                <a:lnTo>
                  <a:pt x="13967" y="7981"/>
                </a:lnTo>
                <a:lnTo>
                  <a:pt x="14016" y="8614"/>
                </a:lnTo>
                <a:lnTo>
                  <a:pt x="14040" y="9344"/>
                </a:lnTo>
                <a:lnTo>
                  <a:pt x="14040" y="10050"/>
                </a:lnTo>
                <a:lnTo>
                  <a:pt x="14016" y="10755"/>
                </a:lnTo>
                <a:lnTo>
                  <a:pt x="13967" y="11120"/>
                </a:lnTo>
                <a:lnTo>
                  <a:pt x="13894" y="11461"/>
                </a:lnTo>
                <a:lnTo>
                  <a:pt x="13894" y="11558"/>
                </a:lnTo>
                <a:lnTo>
                  <a:pt x="13918" y="11631"/>
                </a:lnTo>
                <a:lnTo>
                  <a:pt x="13967" y="11704"/>
                </a:lnTo>
                <a:lnTo>
                  <a:pt x="14040" y="11728"/>
                </a:lnTo>
                <a:lnTo>
                  <a:pt x="14089" y="11753"/>
                </a:lnTo>
                <a:lnTo>
                  <a:pt x="14235" y="11753"/>
                </a:lnTo>
                <a:lnTo>
                  <a:pt x="14308" y="11704"/>
                </a:lnTo>
                <a:lnTo>
                  <a:pt x="14624" y="11728"/>
                </a:lnTo>
                <a:lnTo>
                  <a:pt x="15597" y="11728"/>
                </a:lnTo>
                <a:lnTo>
                  <a:pt x="16327" y="11704"/>
                </a:lnTo>
                <a:lnTo>
                  <a:pt x="16668" y="11655"/>
                </a:lnTo>
                <a:lnTo>
                  <a:pt x="17033" y="11607"/>
                </a:lnTo>
                <a:lnTo>
                  <a:pt x="17082" y="11655"/>
                </a:lnTo>
                <a:lnTo>
                  <a:pt x="17130" y="11680"/>
                </a:lnTo>
                <a:lnTo>
                  <a:pt x="17203" y="11704"/>
                </a:lnTo>
                <a:lnTo>
                  <a:pt x="17276" y="11704"/>
                </a:lnTo>
                <a:lnTo>
                  <a:pt x="17349" y="11680"/>
                </a:lnTo>
                <a:lnTo>
                  <a:pt x="17398" y="11631"/>
                </a:lnTo>
                <a:lnTo>
                  <a:pt x="17422" y="11582"/>
                </a:lnTo>
                <a:lnTo>
                  <a:pt x="17422" y="11509"/>
                </a:lnTo>
                <a:lnTo>
                  <a:pt x="17374" y="11144"/>
                </a:lnTo>
                <a:lnTo>
                  <a:pt x="17349" y="10779"/>
                </a:lnTo>
                <a:lnTo>
                  <a:pt x="17349" y="10050"/>
                </a:lnTo>
                <a:lnTo>
                  <a:pt x="17349" y="9344"/>
                </a:lnTo>
                <a:lnTo>
                  <a:pt x="17398" y="8614"/>
                </a:lnTo>
                <a:lnTo>
                  <a:pt x="17422" y="7884"/>
                </a:lnTo>
                <a:lnTo>
                  <a:pt x="17447" y="7154"/>
                </a:lnTo>
                <a:lnTo>
                  <a:pt x="17447" y="6911"/>
                </a:lnTo>
                <a:lnTo>
                  <a:pt x="17422" y="6643"/>
                </a:lnTo>
                <a:lnTo>
                  <a:pt x="17398" y="6375"/>
                </a:lnTo>
                <a:lnTo>
                  <a:pt x="17349" y="6254"/>
                </a:lnTo>
                <a:lnTo>
                  <a:pt x="17301" y="6156"/>
                </a:lnTo>
                <a:lnTo>
                  <a:pt x="17325" y="6083"/>
                </a:lnTo>
                <a:lnTo>
                  <a:pt x="17325" y="6035"/>
                </a:lnTo>
                <a:lnTo>
                  <a:pt x="17301" y="5937"/>
                </a:lnTo>
                <a:lnTo>
                  <a:pt x="17228" y="5840"/>
                </a:lnTo>
                <a:lnTo>
                  <a:pt x="17179" y="5816"/>
                </a:lnTo>
                <a:lnTo>
                  <a:pt x="17106" y="5791"/>
                </a:lnTo>
                <a:close/>
                <a:moveTo>
                  <a:pt x="195" y="0"/>
                </a:moveTo>
                <a:lnTo>
                  <a:pt x="146" y="49"/>
                </a:lnTo>
                <a:lnTo>
                  <a:pt x="98" y="73"/>
                </a:lnTo>
                <a:lnTo>
                  <a:pt x="49" y="195"/>
                </a:lnTo>
                <a:lnTo>
                  <a:pt x="25" y="317"/>
                </a:lnTo>
                <a:lnTo>
                  <a:pt x="0" y="438"/>
                </a:lnTo>
                <a:lnTo>
                  <a:pt x="0" y="584"/>
                </a:lnTo>
                <a:lnTo>
                  <a:pt x="49" y="876"/>
                </a:lnTo>
                <a:lnTo>
                  <a:pt x="73" y="1120"/>
                </a:lnTo>
                <a:lnTo>
                  <a:pt x="49" y="1947"/>
                </a:lnTo>
                <a:lnTo>
                  <a:pt x="49" y="2774"/>
                </a:lnTo>
                <a:lnTo>
                  <a:pt x="49" y="3601"/>
                </a:lnTo>
                <a:lnTo>
                  <a:pt x="49" y="4429"/>
                </a:lnTo>
                <a:lnTo>
                  <a:pt x="0" y="6108"/>
                </a:lnTo>
                <a:lnTo>
                  <a:pt x="0" y="6984"/>
                </a:lnTo>
                <a:lnTo>
                  <a:pt x="25" y="7860"/>
                </a:lnTo>
                <a:lnTo>
                  <a:pt x="73" y="9587"/>
                </a:lnTo>
                <a:lnTo>
                  <a:pt x="146" y="11315"/>
                </a:lnTo>
                <a:lnTo>
                  <a:pt x="171" y="12191"/>
                </a:lnTo>
                <a:lnTo>
                  <a:pt x="195" y="13067"/>
                </a:lnTo>
                <a:lnTo>
                  <a:pt x="219" y="13188"/>
                </a:lnTo>
                <a:lnTo>
                  <a:pt x="292" y="13261"/>
                </a:lnTo>
                <a:lnTo>
                  <a:pt x="341" y="13310"/>
                </a:lnTo>
                <a:lnTo>
                  <a:pt x="390" y="13310"/>
                </a:lnTo>
                <a:lnTo>
                  <a:pt x="901" y="13383"/>
                </a:lnTo>
                <a:lnTo>
                  <a:pt x="1923" y="13383"/>
                </a:lnTo>
                <a:lnTo>
                  <a:pt x="2409" y="13334"/>
                </a:lnTo>
                <a:lnTo>
                  <a:pt x="3431" y="13261"/>
                </a:lnTo>
                <a:lnTo>
                  <a:pt x="3942" y="13213"/>
                </a:lnTo>
                <a:lnTo>
                  <a:pt x="4453" y="13188"/>
                </a:lnTo>
                <a:lnTo>
                  <a:pt x="10050" y="13188"/>
                </a:lnTo>
                <a:lnTo>
                  <a:pt x="11169" y="13164"/>
                </a:lnTo>
                <a:lnTo>
                  <a:pt x="13432" y="13091"/>
                </a:lnTo>
                <a:lnTo>
                  <a:pt x="14575" y="13067"/>
                </a:lnTo>
                <a:lnTo>
                  <a:pt x="16765" y="13067"/>
                </a:lnTo>
                <a:lnTo>
                  <a:pt x="17301" y="13091"/>
                </a:lnTo>
                <a:lnTo>
                  <a:pt x="17544" y="13140"/>
                </a:lnTo>
                <a:lnTo>
                  <a:pt x="17812" y="13164"/>
                </a:lnTo>
                <a:lnTo>
                  <a:pt x="17933" y="13164"/>
                </a:lnTo>
                <a:lnTo>
                  <a:pt x="18031" y="13115"/>
                </a:lnTo>
                <a:lnTo>
                  <a:pt x="18104" y="13042"/>
                </a:lnTo>
                <a:lnTo>
                  <a:pt x="18152" y="12945"/>
                </a:lnTo>
                <a:lnTo>
                  <a:pt x="18177" y="12848"/>
                </a:lnTo>
                <a:lnTo>
                  <a:pt x="18152" y="12750"/>
                </a:lnTo>
                <a:lnTo>
                  <a:pt x="18079" y="12677"/>
                </a:lnTo>
                <a:lnTo>
                  <a:pt x="17958" y="12629"/>
                </a:lnTo>
                <a:lnTo>
                  <a:pt x="17495" y="12556"/>
                </a:lnTo>
                <a:lnTo>
                  <a:pt x="17033" y="12531"/>
                </a:lnTo>
                <a:lnTo>
                  <a:pt x="16084" y="12507"/>
                </a:lnTo>
                <a:lnTo>
                  <a:pt x="14940" y="12483"/>
                </a:lnTo>
                <a:lnTo>
                  <a:pt x="13821" y="12507"/>
                </a:lnTo>
                <a:lnTo>
                  <a:pt x="11558" y="12580"/>
                </a:lnTo>
                <a:lnTo>
                  <a:pt x="10415" y="12604"/>
                </a:lnTo>
                <a:lnTo>
                  <a:pt x="9271" y="12629"/>
                </a:lnTo>
                <a:lnTo>
                  <a:pt x="7057" y="12604"/>
                </a:lnTo>
                <a:lnTo>
                  <a:pt x="5937" y="12604"/>
                </a:lnTo>
                <a:lnTo>
                  <a:pt x="4818" y="12629"/>
                </a:lnTo>
                <a:lnTo>
                  <a:pt x="3796" y="12677"/>
                </a:lnTo>
                <a:lnTo>
                  <a:pt x="2774" y="12726"/>
                </a:lnTo>
                <a:lnTo>
                  <a:pt x="1752" y="12799"/>
                </a:lnTo>
                <a:lnTo>
                  <a:pt x="730" y="12848"/>
                </a:lnTo>
                <a:lnTo>
                  <a:pt x="682" y="11169"/>
                </a:lnTo>
                <a:lnTo>
                  <a:pt x="609" y="9490"/>
                </a:lnTo>
                <a:lnTo>
                  <a:pt x="560" y="7787"/>
                </a:lnTo>
                <a:lnTo>
                  <a:pt x="536" y="6959"/>
                </a:lnTo>
                <a:lnTo>
                  <a:pt x="560" y="6108"/>
                </a:lnTo>
                <a:lnTo>
                  <a:pt x="584" y="4356"/>
                </a:lnTo>
                <a:lnTo>
                  <a:pt x="560" y="2579"/>
                </a:lnTo>
                <a:lnTo>
                  <a:pt x="584" y="1752"/>
                </a:lnTo>
                <a:lnTo>
                  <a:pt x="584" y="1363"/>
                </a:lnTo>
                <a:lnTo>
                  <a:pt x="584" y="949"/>
                </a:lnTo>
                <a:lnTo>
                  <a:pt x="560" y="706"/>
                </a:lnTo>
                <a:lnTo>
                  <a:pt x="536" y="438"/>
                </a:lnTo>
                <a:lnTo>
                  <a:pt x="511" y="317"/>
                </a:lnTo>
                <a:lnTo>
                  <a:pt x="463" y="219"/>
                </a:lnTo>
                <a:lnTo>
                  <a:pt x="390" y="98"/>
                </a:lnTo>
                <a:lnTo>
                  <a:pt x="317" y="25"/>
                </a:lnTo>
                <a:lnTo>
                  <a:pt x="268" y="0"/>
                </a:lnTo>
                <a:close/>
              </a:path>
            </a:pathLst>
          </a:custGeom>
          <a:solidFill>
            <a:srgbClr val="00B0F0"/>
          </a:solidFill>
          <a:ln>
            <a:noFill/>
          </a:ln>
        </p:spPr>
        <p:txBody>
          <a:bodyPr spcFirstLastPara="1" wrap="square" lIns="91425" tIns="91425" rIns="91425" bIns="91425" anchor="ctr" anchorCtr="0">
            <a:noAutofit/>
          </a:bodyPr>
          <a:lstStyle/>
          <a:p>
            <a:endParaRPr/>
          </a:p>
        </p:txBody>
      </p:sp>
      <mc:AlternateContent xmlns:mc="http://schemas.openxmlformats.org/markup-compatibility/2006" xmlns:a14="http://schemas.microsoft.com/office/drawing/2010/main">
        <mc:Choice Requires="a14">
          <p:sp>
            <p:nvSpPr>
              <p:cNvPr id="9" name="ZoneTexte 5">
                <a:extLst>
                  <a:ext uri="{FF2B5EF4-FFF2-40B4-BE49-F238E27FC236}">
                    <a16:creationId xmlns:a16="http://schemas.microsoft.com/office/drawing/2014/main" id="{E3ECAB45-0217-424C-8757-A1E914E285BE}"/>
                  </a:ext>
                </a:extLst>
              </p:cNvPr>
              <p:cNvSpPr txBox="1"/>
              <p:nvPr/>
            </p:nvSpPr>
            <p:spPr>
              <a:xfrm>
                <a:off x="5057098" y="3375254"/>
                <a:ext cx="2557175" cy="62991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fr-CA" i="1">
                          <a:latin typeface="Cambria Math" panose="02040503050406030204" pitchFamily="18" charset="0"/>
                        </a:rPr>
                        <m:t>𝑧</m:t>
                      </m:r>
                      <m:r>
                        <a:rPr lang="fr-CA" i="1">
                          <a:latin typeface="Cambria Math" panose="02040503050406030204" pitchFamily="18" charset="0"/>
                        </a:rPr>
                        <m:t>=</m:t>
                      </m:r>
                      <m:f>
                        <m:fPr>
                          <m:ctrlPr>
                            <a:rPr lang="fr-CA" i="1">
                              <a:latin typeface="Cambria Math" panose="02040503050406030204" pitchFamily="18" charset="0"/>
                            </a:rPr>
                          </m:ctrlPr>
                        </m:fPr>
                        <m:num>
                          <m:r>
                            <a:rPr lang="fr-CA" i="1">
                              <a:latin typeface="Cambria Math" panose="02040503050406030204" pitchFamily="18" charset="0"/>
                            </a:rPr>
                            <m:t>(</m:t>
                          </m:r>
                          <m:r>
                            <a:rPr lang="fr-CA" i="1">
                              <a:latin typeface="Cambria Math" panose="02040503050406030204" pitchFamily="18" charset="0"/>
                            </a:rPr>
                            <m:t>𝑥</m:t>
                          </m:r>
                          <m:r>
                            <a:rPr lang="fr-CA" i="1">
                              <a:latin typeface="Cambria Math" panose="02040503050406030204" pitchFamily="18" charset="0"/>
                            </a:rPr>
                            <m:t>−</m:t>
                          </m:r>
                          <m:r>
                            <a:rPr lang="fr-CA" i="1">
                              <a:latin typeface="Cambria Math" panose="02040503050406030204" pitchFamily="18" charset="0"/>
                            </a:rPr>
                            <m:t>𝑚𝑜𝑦𝑒𝑛𝑛𝑒</m:t>
                          </m:r>
                          <m:d>
                            <m:dPr>
                              <m:ctrlPr>
                                <a:rPr lang="fr-CA" i="1">
                                  <a:latin typeface="Cambria Math" panose="02040503050406030204" pitchFamily="18" charset="0"/>
                                </a:rPr>
                              </m:ctrlPr>
                            </m:dPr>
                            <m:e>
                              <m:r>
                                <a:rPr lang="fr-CA" i="1">
                                  <a:latin typeface="Cambria Math" panose="02040503050406030204" pitchFamily="18" charset="0"/>
                                </a:rPr>
                                <m:t>𝑋</m:t>
                              </m:r>
                            </m:e>
                          </m:d>
                          <m:r>
                            <a:rPr lang="fr-CA" i="1">
                              <a:latin typeface="Cambria Math" panose="02040503050406030204" pitchFamily="18" charset="0"/>
                            </a:rPr>
                            <m:t>)</m:t>
                          </m:r>
                        </m:num>
                        <m:den>
                          <m:r>
                            <a:rPr lang="fr-CA" i="1">
                              <a:latin typeface="Cambria Math" panose="02040503050406030204" pitchFamily="18" charset="0"/>
                              <a:ea typeface="Cambria Math" panose="02040503050406030204" pitchFamily="18" charset="0"/>
                            </a:rPr>
                            <m:t>𝜎</m:t>
                          </m:r>
                        </m:den>
                      </m:f>
                    </m:oMath>
                  </m:oMathPara>
                </a14:m>
                <a:endParaRPr lang="fr-FR" dirty="0"/>
              </a:p>
            </p:txBody>
          </p:sp>
        </mc:Choice>
        <mc:Fallback xmlns="">
          <p:sp>
            <p:nvSpPr>
              <p:cNvPr id="9" name="ZoneTexte 5">
                <a:extLst>
                  <a:ext uri="{FF2B5EF4-FFF2-40B4-BE49-F238E27FC236}">
                    <a16:creationId xmlns:a16="http://schemas.microsoft.com/office/drawing/2014/main" id="{E3ECAB45-0217-424C-8757-A1E914E285BE}"/>
                  </a:ext>
                </a:extLst>
              </p:cNvPr>
              <p:cNvSpPr txBox="1">
                <a:spLocks noRot="1" noChangeAspect="1" noMove="1" noResize="1" noEditPoints="1" noAdjustHandles="1" noChangeArrowheads="1" noChangeShapeType="1" noTextEdit="1"/>
              </p:cNvSpPr>
              <p:nvPr/>
            </p:nvSpPr>
            <p:spPr>
              <a:xfrm>
                <a:off x="5057098" y="3375254"/>
                <a:ext cx="2557175" cy="629916"/>
              </a:xfrm>
              <a:prstGeom prst="rect">
                <a:avLst/>
              </a:prstGeom>
              <a:blipFill>
                <a:blip r:embed="rId3"/>
                <a:stretch>
                  <a:fillRect/>
                </a:stretch>
              </a:blipFill>
            </p:spPr>
            <p:txBody>
              <a:bodyPr/>
              <a:lstStyle/>
              <a:p>
                <a:r>
                  <a:rPr lang="fr-CA">
                    <a:noFill/>
                  </a:rPr>
                  <a:t> </a:t>
                </a:r>
              </a:p>
            </p:txBody>
          </p:sp>
        </mc:Fallback>
      </mc:AlternateContent>
      <p:grpSp>
        <p:nvGrpSpPr>
          <p:cNvPr id="10" name="Google Shape;963;p47">
            <a:extLst>
              <a:ext uri="{FF2B5EF4-FFF2-40B4-BE49-F238E27FC236}">
                <a16:creationId xmlns:a16="http://schemas.microsoft.com/office/drawing/2014/main" id="{1C550F7D-282A-473C-879C-CD510A347DE9}"/>
              </a:ext>
            </a:extLst>
          </p:cNvPr>
          <p:cNvGrpSpPr/>
          <p:nvPr/>
        </p:nvGrpSpPr>
        <p:grpSpPr>
          <a:xfrm>
            <a:off x="2281856" y="4285043"/>
            <a:ext cx="1363413" cy="1624636"/>
            <a:chOff x="8095060" y="5664590"/>
            <a:chExt cx="497404" cy="594389"/>
          </a:xfrm>
        </p:grpSpPr>
        <p:grpSp>
          <p:nvGrpSpPr>
            <p:cNvPr id="11" name="Google Shape;964;p47">
              <a:extLst>
                <a:ext uri="{FF2B5EF4-FFF2-40B4-BE49-F238E27FC236}">
                  <a16:creationId xmlns:a16="http://schemas.microsoft.com/office/drawing/2014/main" id="{03FC3903-DB56-4F18-9744-0532DFC75B5F}"/>
                </a:ext>
              </a:extLst>
            </p:cNvPr>
            <p:cNvGrpSpPr/>
            <p:nvPr/>
          </p:nvGrpSpPr>
          <p:grpSpPr>
            <a:xfrm>
              <a:off x="8095060" y="5969027"/>
              <a:ext cx="497404" cy="289951"/>
              <a:chOff x="8095060" y="5969027"/>
              <a:chExt cx="497404" cy="289951"/>
            </a:xfrm>
          </p:grpSpPr>
          <p:sp>
            <p:nvSpPr>
              <p:cNvPr id="24" name="Google Shape;965;p47">
                <a:extLst>
                  <a:ext uri="{FF2B5EF4-FFF2-40B4-BE49-F238E27FC236}">
                    <a16:creationId xmlns:a16="http://schemas.microsoft.com/office/drawing/2014/main" id="{EEEFDB0D-FD46-45B1-82B0-1F16C18F9ADD}"/>
                  </a:ext>
                </a:extLst>
              </p:cNvPr>
              <p:cNvSpPr/>
              <p:nvPr/>
            </p:nvSpPr>
            <p:spPr>
              <a:xfrm>
                <a:off x="8095060" y="5969027"/>
                <a:ext cx="497402" cy="248408"/>
              </a:xfrm>
              <a:custGeom>
                <a:avLst/>
                <a:gdLst/>
                <a:ahLst/>
                <a:cxnLst/>
                <a:rect l="l" t="t" r="r" b="b"/>
                <a:pathLst>
                  <a:path w="2340" h="1166" extrusionOk="0">
                    <a:moveTo>
                      <a:pt x="1754" y="292"/>
                    </a:moveTo>
                    <a:lnTo>
                      <a:pt x="1170" y="0"/>
                    </a:lnTo>
                    <a:lnTo>
                      <a:pt x="587" y="292"/>
                    </a:lnTo>
                    <a:lnTo>
                      <a:pt x="0" y="584"/>
                    </a:lnTo>
                    <a:lnTo>
                      <a:pt x="587" y="876"/>
                    </a:lnTo>
                    <a:lnTo>
                      <a:pt x="1170" y="1166"/>
                    </a:lnTo>
                    <a:lnTo>
                      <a:pt x="1754" y="876"/>
                    </a:lnTo>
                    <a:lnTo>
                      <a:pt x="2340" y="584"/>
                    </a:lnTo>
                    <a:lnTo>
                      <a:pt x="1754" y="292"/>
                    </a:lnTo>
                    <a:close/>
                  </a:path>
                </a:pathLst>
              </a:custGeom>
              <a:solidFill>
                <a:srgbClr val="B4A7D6"/>
              </a:solidFill>
              <a:ln>
                <a:noFill/>
              </a:ln>
            </p:spPr>
            <p:txBody>
              <a:bodyPr spcFirstLastPara="1" wrap="square" lIns="68575" tIns="34275" rIns="68575" bIns="34275" anchor="t" anchorCtr="0">
                <a:noAutofit/>
              </a:bodyPr>
              <a:lstStyle/>
              <a:p>
                <a:pPr>
                  <a:buClr>
                    <a:schemeClr val="dk1"/>
                  </a:buClr>
                  <a:buSzPts val="1400"/>
                </a:pPr>
                <a:endParaRPr sz="1400">
                  <a:solidFill>
                    <a:schemeClr val="dk1"/>
                  </a:solidFill>
                  <a:latin typeface="Calibri"/>
                  <a:ea typeface="Calibri"/>
                  <a:cs typeface="Calibri"/>
                  <a:sym typeface="Calibri"/>
                </a:endParaRPr>
              </a:p>
            </p:txBody>
          </p:sp>
          <p:sp>
            <p:nvSpPr>
              <p:cNvPr id="25" name="Google Shape;966;p47">
                <a:extLst>
                  <a:ext uri="{FF2B5EF4-FFF2-40B4-BE49-F238E27FC236}">
                    <a16:creationId xmlns:a16="http://schemas.microsoft.com/office/drawing/2014/main" id="{D5533016-6AF8-41A8-95C6-55365B652FB4}"/>
                  </a:ext>
                </a:extLst>
              </p:cNvPr>
              <p:cNvSpPr/>
              <p:nvPr/>
            </p:nvSpPr>
            <p:spPr>
              <a:xfrm>
                <a:off x="8095060" y="6092592"/>
                <a:ext cx="248701" cy="166386"/>
              </a:xfrm>
              <a:custGeom>
                <a:avLst/>
                <a:gdLst/>
                <a:ahLst/>
                <a:cxnLst/>
                <a:rect l="l" t="t" r="r" b="b"/>
                <a:pathLst>
                  <a:path w="1170" h="781" extrusionOk="0">
                    <a:moveTo>
                      <a:pt x="0" y="0"/>
                    </a:moveTo>
                    <a:lnTo>
                      <a:pt x="0" y="197"/>
                    </a:lnTo>
                    <a:lnTo>
                      <a:pt x="1170" y="781"/>
                    </a:lnTo>
                    <a:lnTo>
                      <a:pt x="1170" y="582"/>
                    </a:lnTo>
                    <a:lnTo>
                      <a:pt x="0" y="0"/>
                    </a:lnTo>
                    <a:close/>
                  </a:path>
                </a:pathLst>
              </a:custGeom>
              <a:solidFill>
                <a:srgbClr val="8E7CC3"/>
              </a:solidFill>
              <a:ln>
                <a:noFill/>
              </a:ln>
            </p:spPr>
            <p:txBody>
              <a:bodyPr spcFirstLastPara="1" wrap="square" lIns="68575" tIns="34275" rIns="68575" bIns="34275" anchor="t" anchorCtr="0">
                <a:noAutofit/>
              </a:bodyPr>
              <a:lstStyle/>
              <a:p>
                <a:pPr>
                  <a:buClr>
                    <a:schemeClr val="dk1"/>
                  </a:buClr>
                  <a:buSzPts val="1400"/>
                </a:pPr>
                <a:endParaRPr sz="1400">
                  <a:solidFill>
                    <a:schemeClr val="dk1"/>
                  </a:solidFill>
                  <a:latin typeface="Calibri"/>
                  <a:ea typeface="Calibri"/>
                  <a:cs typeface="Calibri"/>
                  <a:sym typeface="Calibri"/>
                </a:endParaRPr>
              </a:p>
            </p:txBody>
          </p:sp>
          <p:sp>
            <p:nvSpPr>
              <p:cNvPr id="26" name="Google Shape;967;p47">
                <a:extLst>
                  <a:ext uri="{FF2B5EF4-FFF2-40B4-BE49-F238E27FC236}">
                    <a16:creationId xmlns:a16="http://schemas.microsoft.com/office/drawing/2014/main" id="{2CC09C17-10B9-473A-9687-BDF8E87A0F7A}"/>
                  </a:ext>
                </a:extLst>
              </p:cNvPr>
              <p:cNvSpPr/>
              <p:nvPr/>
            </p:nvSpPr>
            <p:spPr>
              <a:xfrm>
                <a:off x="8343763" y="6092592"/>
                <a:ext cx="248701" cy="166386"/>
              </a:xfrm>
              <a:custGeom>
                <a:avLst/>
                <a:gdLst/>
                <a:ahLst/>
                <a:cxnLst/>
                <a:rect l="l" t="t" r="r" b="b"/>
                <a:pathLst>
                  <a:path w="1170" h="781" extrusionOk="0">
                    <a:moveTo>
                      <a:pt x="1170" y="0"/>
                    </a:moveTo>
                    <a:lnTo>
                      <a:pt x="0" y="582"/>
                    </a:lnTo>
                    <a:lnTo>
                      <a:pt x="0" y="781"/>
                    </a:lnTo>
                    <a:lnTo>
                      <a:pt x="1170" y="197"/>
                    </a:lnTo>
                    <a:lnTo>
                      <a:pt x="1170" y="0"/>
                    </a:lnTo>
                    <a:close/>
                  </a:path>
                </a:pathLst>
              </a:custGeom>
              <a:solidFill>
                <a:srgbClr val="674EA7"/>
              </a:solidFill>
              <a:ln>
                <a:noFill/>
              </a:ln>
            </p:spPr>
            <p:txBody>
              <a:bodyPr spcFirstLastPara="1" wrap="square" lIns="68575" tIns="34275" rIns="68575" bIns="34275" anchor="t" anchorCtr="0">
                <a:noAutofit/>
              </a:bodyPr>
              <a:lstStyle/>
              <a:p>
                <a:pPr>
                  <a:buClr>
                    <a:schemeClr val="dk1"/>
                  </a:buClr>
                  <a:buSzPts val="1400"/>
                </a:pPr>
                <a:endParaRPr sz="1400">
                  <a:solidFill>
                    <a:schemeClr val="dk1"/>
                  </a:solidFill>
                  <a:latin typeface="Calibri"/>
                  <a:ea typeface="Calibri"/>
                  <a:cs typeface="Calibri"/>
                  <a:sym typeface="Calibri"/>
                </a:endParaRPr>
              </a:p>
            </p:txBody>
          </p:sp>
        </p:grpSp>
        <p:grpSp>
          <p:nvGrpSpPr>
            <p:cNvPr id="12" name="Google Shape;968;p47">
              <a:extLst>
                <a:ext uri="{FF2B5EF4-FFF2-40B4-BE49-F238E27FC236}">
                  <a16:creationId xmlns:a16="http://schemas.microsoft.com/office/drawing/2014/main" id="{3A5198C5-1EF2-4C11-99AB-EF11855F705B}"/>
                </a:ext>
              </a:extLst>
            </p:cNvPr>
            <p:cNvGrpSpPr/>
            <p:nvPr/>
          </p:nvGrpSpPr>
          <p:grpSpPr>
            <a:xfrm>
              <a:off x="8095060" y="5867832"/>
              <a:ext cx="497404" cy="289312"/>
              <a:chOff x="8095060" y="5867832"/>
              <a:chExt cx="497404" cy="289312"/>
            </a:xfrm>
          </p:grpSpPr>
          <p:sp>
            <p:nvSpPr>
              <p:cNvPr id="21" name="Google Shape;969;p47">
                <a:extLst>
                  <a:ext uri="{FF2B5EF4-FFF2-40B4-BE49-F238E27FC236}">
                    <a16:creationId xmlns:a16="http://schemas.microsoft.com/office/drawing/2014/main" id="{498261E6-3BF3-4AAF-A38F-D5E05043F02A}"/>
                  </a:ext>
                </a:extLst>
              </p:cNvPr>
              <p:cNvSpPr/>
              <p:nvPr/>
            </p:nvSpPr>
            <p:spPr>
              <a:xfrm>
                <a:off x="8095060" y="5867832"/>
                <a:ext cx="497402" cy="248195"/>
              </a:xfrm>
              <a:custGeom>
                <a:avLst/>
                <a:gdLst/>
                <a:ahLst/>
                <a:cxnLst/>
                <a:rect l="l" t="t" r="r" b="b"/>
                <a:pathLst>
                  <a:path w="2340" h="1165" extrusionOk="0">
                    <a:moveTo>
                      <a:pt x="1754" y="292"/>
                    </a:moveTo>
                    <a:lnTo>
                      <a:pt x="1170" y="0"/>
                    </a:lnTo>
                    <a:lnTo>
                      <a:pt x="587" y="292"/>
                    </a:lnTo>
                    <a:lnTo>
                      <a:pt x="0" y="581"/>
                    </a:lnTo>
                    <a:lnTo>
                      <a:pt x="587" y="873"/>
                    </a:lnTo>
                    <a:lnTo>
                      <a:pt x="1170" y="1165"/>
                    </a:lnTo>
                    <a:lnTo>
                      <a:pt x="1754" y="873"/>
                    </a:lnTo>
                    <a:lnTo>
                      <a:pt x="2340" y="581"/>
                    </a:lnTo>
                    <a:lnTo>
                      <a:pt x="1754" y="292"/>
                    </a:lnTo>
                    <a:close/>
                  </a:path>
                </a:pathLst>
              </a:custGeom>
              <a:solidFill>
                <a:srgbClr val="A4C2F4"/>
              </a:solidFill>
              <a:ln>
                <a:noFill/>
              </a:ln>
            </p:spPr>
            <p:txBody>
              <a:bodyPr spcFirstLastPara="1" wrap="square" lIns="68575" tIns="34275" rIns="68575" bIns="34275" anchor="t" anchorCtr="0">
                <a:noAutofit/>
              </a:bodyPr>
              <a:lstStyle/>
              <a:p>
                <a:pPr>
                  <a:buClr>
                    <a:schemeClr val="dk1"/>
                  </a:buClr>
                  <a:buSzPts val="1400"/>
                </a:pPr>
                <a:endParaRPr sz="1400">
                  <a:solidFill>
                    <a:schemeClr val="dk1"/>
                  </a:solidFill>
                  <a:latin typeface="Calibri"/>
                  <a:ea typeface="Calibri"/>
                  <a:cs typeface="Calibri"/>
                  <a:sym typeface="Calibri"/>
                </a:endParaRPr>
              </a:p>
            </p:txBody>
          </p:sp>
          <p:sp>
            <p:nvSpPr>
              <p:cNvPr id="22" name="Google Shape;970;p47">
                <a:extLst>
                  <a:ext uri="{FF2B5EF4-FFF2-40B4-BE49-F238E27FC236}">
                    <a16:creationId xmlns:a16="http://schemas.microsoft.com/office/drawing/2014/main" id="{B3039D83-6CF0-4B7A-871E-427876ECFA39}"/>
                  </a:ext>
                </a:extLst>
              </p:cNvPr>
              <p:cNvSpPr/>
              <p:nvPr/>
            </p:nvSpPr>
            <p:spPr>
              <a:xfrm>
                <a:off x="8095060" y="5990758"/>
                <a:ext cx="248701" cy="166386"/>
              </a:xfrm>
              <a:custGeom>
                <a:avLst/>
                <a:gdLst/>
                <a:ahLst/>
                <a:cxnLst/>
                <a:rect l="l" t="t" r="r" b="b"/>
                <a:pathLst>
                  <a:path w="1170" h="781" extrusionOk="0">
                    <a:moveTo>
                      <a:pt x="0" y="0"/>
                    </a:moveTo>
                    <a:lnTo>
                      <a:pt x="0" y="199"/>
                    </a:lnTo>
                    <a:lnTo>
                      <a:pt x="1170" y="781"/>
                    </a:lnTo>
                    <a:lnTo>
                      <a:pt x="1170" y="584"/>
                    </a:lnTo>
                    <a:lnTo>
                      <a:pt x="0" y="0"/>
                    </a:lnTo>
                    <a:close/>
                  </a:path>
                </a:pathLst>
              </a:custGeom>
              <a:solidFill>
                <a:srgbClr val="6D9EEB"/>
              </a:solidFill>
              <a:ln>
                <a:noFill/>
              </a:ln>
            </p:spPr>
            <p:txBody>
              <a:bodyPr spcFirstLastPara="1" wrap="square" lIns="68575" tIns="34275" rIns="68575" bIns="34275" anchor="t" anchorCtr="0">
                <a:noAutofit/>
              </a:bodyPr>
              <a:lstStyle/>
              <a:p>
                <a:pPr>
                  <a:buClr>
                    <a:schemeClr val="dk1"/>
                  </a:buClr>
                  <a:buSzPts val="1400"/>
                </a:pPr>
                <a:endParaRPr sz="1400">
                  <a:solidFill>
                    <a:schemeClr val="dk1"/>
                  </a:solidFill>
                  <a:latin typeface="Calibri"/>
                  <a:ea typeface="Calibri"/>
                  <a:cs typeface="Calibri"/>
                  <a:sym typeface="Calibri"/>
                </a:endParaRPr>
              </a:p>
            </p:txBody>
          </p:sp>
          <p:sp>
            <p:nvSpPr>
              <p:cNvPr id="23" name="Google Shape;971;p47">
                <a:extLst>
                  <a:ext uri="{FF2B5EF4-FFF2-40B4-BE49-F238E27FC236}">
                    <a16:creationId xmlns:a16="http://schemas.microsoft.com/office/drawing/2014/main" id="{DD2FB0AE-2719-4D11-A120-05C2FBCE3C4E}"/>
                  </a:ext>
                </a:extLst>
              </p:cNvPr>
              <p:cNvSpPr/>
              <p:nvPr/>
            </p:nvSpPr>
            <p:spPr>
              <a:xfrm>
                <a:off x="8343763" y="5990758"/>
                <a:ext cx="248701" cy="166386"/>
              </a:xfrm>
              <a:custGeom>
                <a:avLst/>
                <a:gdLst/>
                <a:ahLst/>
                <a:cxnLst/>
                <a:rect l="l" t="t" r="r" b="b"/>
                <a:pathLst>
                  <a:path w="1170" h="781" extrusionOk="0">
                    <a:moveTo>
                      <a:pt x="1170" y="0"/>
                    </a:moveTo>
                    <a:lnTo>
                      <a:pt x="0" y="584"/>
                    </a:lnTo>
                    <a:lnTo>
                      <a:pt x="0" y="781"/>
                    </a:lnTo>
                    <a:lnTo>
                      <a:pt x="1170" y="199"/>
                    </a:lnTo>
                    <a:lnTo>
                      <a:pt x="1170" y="0"/>
                    </a:lnTo>
                    <a:close/>
                  </a:path>
                </a:pathLst>
              </a:custGeom>
              <a:solidFill>
                <a:srgbClr val="3C78D8"/>
              </a:solidFill>
              <a:ln>
                <a:noFill/>
              </a:ln>
            </p:spPr>
            <p:txBody>
              <a:bodyPr spcFirstLastPara="1" wrap="square" lIns="68575" tIns="34275" rIns="68575" bIns="34275" anchor="t" anchorCtr="0">
                <a:noAutofit/>
              </a:bodyPr>
              <a:lstStyle/>
              <a:p>
                <a:pPr>
                  <a:buClr>
                    <a:schemeClr val="dk1"/>
                  </a:buClr>
                  <a:buSzPts val="1400"/>
                </a:pPr>
                <a:endParaRPr sz="1400">
                  <a:solidFill>
                    <a:schemeClr val="dk1"/>
                  </a:solidFill>
                  <a:latin typeface="Calibri"/>
                  <a:ea typeface="Calibri"/>
                  <a:cs typeface="Calibri"/>
                  <a:sym typeface="Calibri"/>
                </a:endParaRPr>
              </a:p>
            </p:txBody>
          </p:sp>
        </p:grpSp>
        <p:grpSp>
          <p:nvGrpSpPr>
            <p:cNvPr id="13" name="Google Shape;972;p47">
              <a:extLst>
                <a:ext uri="{FF2B5EF4-FFF2-40B4-BE49-F238E27FC236}">
                  <a16:creationId xmlns:a16="http://schemas.microsoft.com/office/drawing/2014/main" id="{F5351A79-80EC-4494-9E6E-2BA29B925E12}"/>
                </a:ext>
              </a:extLst>
            </p:cNvPr>
            <p:cNvGrpSpPr/>
            <p:nvPr/>
          </p:nvGrpSpPr>
          <p:grpSpPr>
            <a:xfrm>
              <a:off x="8095060" y="5765998"/>
              <a:ext cx="497404" cy="289312"/>
              <a:chOff x="8095060" y="5765998"/>
              <a:chExt cx="497404" cy="289312"/>
            </a:xfrm>
          </p:grpSpPr>
          <p:sp>
            <p:nvSpPr>
              <p:cNvPr id="18" name="Google Shape;973;p47">
                <a:extLst>
                  <a:ext uri="{FF2B5EF4-FFF2-40B4-BE49-F238E27FC236}">
                    <a16:creationId xmlns:a16="http://schemas.microsoft.com/office/drawing/2014/main" id="{30FD1747-FC42-4748-B87C-ADDD206D8DAE}"/>
                  </a:ext>
                </a:extLst>
              </p:cNvPr>
              <p:cNvSpPr/>
              <p:nvPr/>
            </p:nvSpPr>
            <p:spPr>
              <a:xfrm>
                <a:off x="8095060" y="5765998"/>
                <a:ext cx="497402" cy="248195"/>
              </a:xfrm>
              <a:custGeom>
                <a:avLst/>
                <a:gdLst/>
                <a:ahLst/>
                <a:cxnLst/>
                <a:rect l="l" t="t" r="r" b="b"/>
                <a:pathLst>
                  <a:path w="2340" h="1165" extrusionOk="0">
                    <a:moveTo>
                      <a:pt x="1754" y="292"/>
                    </a:moveTo>
                    <a:lnTo>
                      <a:pt x="1170" y="0"/>
                    </a:lnTo>
                    <a:lnTo>
                      <a:pt x="587" y="292"/>
                    </a:lnTo>
                    <a:lnTo>
                      <a:pt x="0" y="584"/>
                    </a:lnTo>
                    <a:lnTo>
                      <a:pt x="587" y="873"/>
                    </a:lnTo>
                    <a:lnTo>
                      <a:pt x="1170" y="1165"/>
                    </a:lnTo>
                    <a:lnTo>
                      <a:pt x="1754" y="873"/>
                    </a:lnTo>
                    <a:lnTo>
                      <a:pt x="2340" y="584"/>
                    </a:lnTo>
                    <a:lnTo>
                      <a:pt x="1754" y="292"/>
                    </a:lnTo>
                    <a:close/>
                  </a:path>
                </a:pathLst>
              </a:custGeom>
              <a:solidFill>
                <a:srgbClr val="B6D7A8"/>
              </a:solidFill>
              <a:ln>
                <a:noFill/>
              </a:ln>
            </p:spPr>
            <p:txBody>
              <a:bodyPr spcFirstLastPara="1" wrap="square" lIns="68575" tIns="34275" rIns="68575" bIns="34275" anchor="t" anchorCtr="0">
                <a:noAutofit/>
              </a:bodyPr>
              <a:lstStyle/>
              <a:p>
                <a:pPr>
                  <a:buClr>
                    <a:schemeClr val="dk1"/>
                  </a:buClr>
                  <a:buSzPts val="1400"/>
                </a:pPr>
                <a:endParaRPr sz="1400">
                  <a:solidFill>
                    <a:schemeClr val="dk1"/>
                  </a:solidFill>
                  <a:latin typeface="Calibri"/>
                  <a:ea typeface="Calibri"/>
                  <a:cs typeface="Calibri"/>
                  <a:sym typeface="Calibri"/>
                </a:endParaRPr>
              </a:p>
            </p:txBody>
          </p:sp>
          <p:sp>
            <p:nvSpPr>
              <p:cNvPr id="19" name="Google Shape;974;p47">
                <a:extLst>
                  <a:ext uri="{FF2B5EF4-FFF2-40B4-BE49-F238E27FC236}">
                    <a16:creationId xmlns:a16="http://schemas.microsoft.com/office/drawing/2014/main" id="{3C5C7B4D-75E9-47CE-AB70-6B029510D98F}"/>
                  </a:ext>
                </a:extLst>
              </p:cNvPr>
              <p:cNvSpPr/>
              <p:nvPr/>
            </p:nvSpPr>
            <p:spPr>
              <a:xfrm>
                <a:off x="8095060" y="5889563"/>
                <a:ext cx="248701" cy="165747"/>
              </a:xfrm>
              <a:custGeom>
                <a:avLst/>
                <a:gdLst/>
                <a:ahLst/>
                <a:cxnLst/>
                <a:rect l="l" t="t" r="r" b="b"/>
                <a:pathLst>
                  <a:path w="1170" h="778" extrusionOk="0">
                    <a:moveTo>
                      <a:pt x="0" y="0"/>
                    </a:moveTo>
                    <a:lnTo>
                      <a:pt x="0" y="196"/>
                    </a:lnTo>
                    <a:lnTo>
                      <a:pt x="1170" y="778"/>
                    </a:lnTo>
                    <a:lnTo>
                      <a:pt x="1170" y="581"/>
                    </a:lnTo>
                    <a:lnTo>
                      <a:pt x="0" y="0"/>
                    </a:lnTo>
                    <a:close/>
                  </a:path>
                </a:pathLst>
              </a:custGeom>
              <a:solidFill>
                <a:srgbClr val="93C47D"/>
              </a:solidFill>
              <a:ln>
                <a:noFill/>
              </a:ln>
            </p:spPr>
            <p:txBody>
              <a:bodyPr spcFirstLastPara="1" wrap="square" lIns="68575" tIns="34275" rIns="68575" bIns="34275" anchor="t" anchorCtr="0">
                <a:noAutofit/>
              </a:bodyPr>
              <a:lstStyle/>
              <a:p>
                <a:pPr>
                  <a:buClr>
                    <a:schemeClr val="dk1"/>
                  </a:buClr>
                  <a:buSzPts val="1400"/>
                </a:pPr>
                <a:endParaRPr sz="1400">
                  <a:solidFill>
                    <a:schemeClr val="dk1"/>
                  </a:solidFill>
                  <a:latin typeface="Calibri"/>
                  <a:ea typeface="Calibri"/>
                  <a:cs typeface="Calibri"/>
                  <a:sym typeface="Calibri"/>
                </a:endParaRPr>
              </a:p>
            </p:txBody>
          </p:sp>
          <p:sp>
            <p:nvSpPr>
              <p:cNvPr id="20" name="Google Shape;975;p47">
                <a:extLst>
                  <a:ext uri="{FF2B5EF4-FFF2-40B4-BE49-F238E27FC236}">
                    <a16:creationId xmlns:a16="http://schemas.microsoft.com/office/drawing/2014/main" id="{DE8C5E75-B6A3-4198-ACB8-886F729771C9}"/>
                  </a:ext>
                </a:extLst>
              </p:cNvPr>
              <p:cNvSpPr/>
              <p:nvPr/>
            </p:nvSpPr>
            <p:spPr>
              <a:xfrm>
                <a:off x="8343763" y="5889563"/>
                <a:ext cx="248701" cy="165747"/>
              </a:xfrm>
              <a:custGeom>
                <a:avLst/>
                <a:gdLst/>
                <a:ahLst/>
                <a:cxnLst/>
                <a:rect l="l" t="t" r="r" b="b"/>
                <a:pathLst>
                  <a:path w="1170" h="778" extrusionOk="0">
                    <a:moveTo>
                      <a:pt x="1170" y="0"/>
                    </a:moveTo>
                    <a:lnTo>
                      <a:pt x="0" y="581"/>
                    </a:lnTo>
                    <a:lnTo>
                      <a:pt x="0" y="778"/>
                    </a:lnTo>
                    <a:lnTo>
                      <a:pt x="1170" y="196"/>
                    </a:lnTo>
                    <a:lnTo>
                      <a:pt x="1170" y="0"/>
                    </a:lnTo>
                    <a:close/>
                  </a:path>
                </a:pathLst>
              </a:custGeom>
              <a:solidFill>
                <a:srgbClr val="6AA84F"/>
              </a:solidFill>
              <a:ln>
                <a:noFill/>
              </a:ln>
            </p:spPr>
            <p:txBody>
              <a:bodyPr spcFirstLastPara="1" wrap="square" lIns="68575" tIns="34275" rIns="68575" bIns="34275" anchor="t" anchorCtr="0">
                <a:noAutofit/>
              </a:bodyPr>
              <a:lstStyle/>
              <a:p>
                <a:pPr>
                  <a:buClr>
                    <a:schemeClr val="dk1"/>
                  </a:buClr>
                  <a:buSzPts val="1400"/>
                </a:pPr>
                <a:endParaRPr sz="1400">
                  <a:solidFill>
                    <a:schemeClr val="dk1"/>
                  </a:solidFill>
                  <a:latin typeface="Calibri"/>
                  <a:ea typeface="Calibri"/>
                  <a:cs typeface="Calibri"/>
                  <a:sym typeface="Calibri"/>
                </a:endParaRPr>
              </a:p>
            </p:txBody>
          </p:sp>
        </p:grpSp>
        <p:grpSp>
          <p:nvGrpSpPr>
            <p:cNvPr id="14" name="Google Shape;976;p47">
              <a:extLst>
                <a:ext uri="{FF2B5EF4-FFF2-40B4-BE49-F238E27FC236}">
                  <a16:creationId xmlns:a16="http://schemas.microsoft.com/office/drawing/2014/main" id="{B63B744B-4844-4B2E-88EF-FA28E0474FA3}"/>
                </a:ext>
              </a:extLst>
            </p:cNvPr>
            <p:cNvGrpSpPr/>
            <p:nvPr/>
          </p:nvGrpSpPr>
          <p:grpSpPr>
            <a:xfrm>
              <a:off x="8095060" y="5664590"/>
              <a:ext cx="497404" cy="290164"/>
              <a:chOff x="8095060" y="5664590"/>
              <a:chExt cx="497404" cy="290164"/>
            </a:xfrm>
          </p:grpSpPr>
          <p:sp>
            <p:nvSpPr>
              <p:cNvPr id="15" name="Google Shape;977;p47">
                <a:extLst>
                  <a:ext uri="{FF2B5EF4-FFF2-40B4-BE49-F238E27FC236}">
                    <a16:creationId xmlns:a16="http://schemas.microsoft.com/office/drawing/2014/main" id="{F42C44FC-DBE6-4D5D-AA68-E9A66EFF901A}"/>
                  </a:ext>
                </a:extLst>
              </p:cNvPr>
              <p:cNvSpPr/>
              <p:nvPr/>
            </p:nvSpPr>
            <p:spPr>
              <a:xfrm>
                <a:off x="8095060" y="5664590"/>
                <a:ext cx="497402" cy="248408"/>
              </a:xfrm>
              <a:custGeom>
                <a:avLst/>
                <a:gdLst/>
                <a:ahLst/>
                <a:cxnLst/>
                <a:rect l="l" t="t" r="r" b="b"/>
                <a:pathLst>
                  <a:path w="2340" h="1166" extrusionOk="0">
                    <a:moveTo>
                      <a:pt x="1754" y="290"/>
                    </a:moveTo>
                    <a:lnTo>
                      <a:pt x="1170" y="0"/>
                    </a:lnTo>
                    <a:lnTo>
                      <a:pt x="587" y="290"/>
                    </a:lnTo>
                    <a:lnTo>
                      <a:pt x="0" y="582"/>
                    </a:lnTo>
                    <a:lnTo>
                      <a:pt x="587" y="874"/>
                    </a:lnTo>
                    <a:lnTo>
                      <a:pt x="1170" y="1166"/>
                    </a:lnTo>
                    <a:lnTo>
                      <a:pt x="1754" y="874"/>
                    </a:lnTo>
                    <a:lnTo>
                      <a:pt x="2340" y="582"/>
                    </a:lnTo>
                    <a:lnTo>
                      <a:pt x="1754" y="290"/>
                    </a:lnTo>
                    <a:close/>
                  </a:path>
                </a:pathLst>
              </a:custGeom>
              <a:solidFill>
                <a:srgbClr val="FFE599"/>
              </a:solidFill>
              <a:ln>
                <a:noFill/>
              </a:ln>
            </p:spPr>
            <p:txBody>
              <a:bodyPr spcFirstLastPara="1" wrap="square" lIns="68575" tIns="34275" rIns="68575" bIns="34275" anchor="t" anchorCtr="0">
                <a:noAutofit/>
              </a:bodyPr>
              <a:lstStyle/>
              <a:p>
                <a:pPr>
                  <a:buClr>
                    <a:schemeClr val="dk1"/>
                  </a:buClr>
                  <a:buSzPts val="1400"/>
                </a:pPr>
                <a:endParaRPr sz="1400">
                  <a:solidFill>
                    <a:schemeClr val="dk1"/>
                  </a:solidFill>
                  <a:latin typeface="Calibri"/>
                  <a:ea typeface="Calibri"/>
                  <a:cs typeface="Calibri"/>
                  <a:sym typeface="Calibri"/>
                </a:endParaRPr>
              </a:p>
            </p:txBody>
          </p:sp>
          <p:sp>
            <p:nvSpPr>
              <p:cNvPr id="16" name="Google Shape;978;p47">
                <a:extLst>
                  <a:ext uri="{FF2B5EF4-FFF2-40B4-BE49-F238E27FC236}">
                    <a16:creationId xmlns:a16="http://schemas.microsoft.com/office/drawing/2014/main" id="{148953E1-34B1-4DCE-AB13-8B3717BA2333}"/>
                  </a:ext>
                </a:extLst>
              </p:cNvPr>
              <p:cNvSpPr/>
              <p:nvPr/>
            </p:nvSpPr>
            <p:spPr>
              <a:xfrm>
                <a:off x="8095060" y="5788580"/>
                <a:ext cx="248701" cy="166173"/>
              </a:xfrm>
              <a:custGeom>
                <a:avLst/>
                <a:gdLst/>
                <a:ahLst/>
                <a:cxnLst/>
                <a:rect l="l" t="t" r="r" b="b"/>
                <a:pathLst>
                  <a:path w="1170" h="780" extrusionOk="0">
                    <a:moveTo>
                      <a:pt x="0" y="0"/>
                    </a:moveTo>
                    <a:lnTo>
                      <a:pt x="0" y="196"/>
                    </a:lnTo>
                    <a:lnTo>
                      <a:pt x="1170" y="780"/>
                    </a:lnTo>
                    <a:lnTo>
                      <a:pt x="1170" y="584"/>
                    </a:lnTo>
                    <a:lnTo>
                      <a:pt x="0" y="0"/>
                    </a:lnTo>
                    <a:close/>
                  </a:path>
                </a:pathLst>
              </a:custGeom>
              <a:solidFill>
                <a:srgbClr val="FFD966"/>
              </a:solidFill>
              <a:ln>
                <a:noFill/>
              </a:ln>
            </p:spPr>
            <p:txBody>
              <a:bodyPr spcFirstLastPara="1" wrap="square" lIns="68575" tIns="34275" rIns="68575" bIns="34275" anchor="t" anchorCtr="0">
                <a:noAutofit/>
              </a:bodyPr>
              <a:lstStyle/>
              <a:p>
                <a:pPr>
                  <a:buClr>
                    <a:schemeClr val="dk1"/>
                  </a:buClr>
                  <a:buSzPts val="1400"/>
                </a:pPr>
                <a:endParaRPr sz="1400">
                  <a:solidFill>
                    <a:schemeClr val="dk1"/>
                  </a:solidFill>
                  <a:latin typeface="Calibri"/>
                  <a:ea typeface="Calibri"/>
                  <a:cs typeface="Calibri"/>
                  <a:sym typeface="Calibri"/>
                </a:endParaRPr>
              </a:p>
            </p:txBody>
          </p:sp>
          <p:sp>
            <p:nvSpPr>
              <p:cNvPr id="17" name="Google Shape;979;p47">
                <a:extLst>
                  <a:ext uri="{FF2B5EF4-FFF2-40B4-BE49-F238E27FC236}">
                    <a16:creationId xmlns:a16="http://schemas.microsoft.com/office/drawing/2014/main" id="{9C0EA14A-E576-41ED-AA7F-9DFFB68292CE}"/>
                  </a:ext>
                </a:extLst>
              </p:cNvPr>
              <p:cNvSpPr/>
              <p:nvPr/>
            </p:nvSpPr>
            <p:spPr>
              <a:xfrm>
                <a:off x="8343763" y="5788580"/>
                <a:ext cx="248701" cy="166173"/>
              </a:xfrm>
              <a:custGeom>
                <a:avLst/>
                <a:gdLst/>
                <a:ahLst/>
                <a:cxnLst/>
                <a:rect l="l" t="t" r="r" b="b"/>
                <a:pathLst>
                  <a:path w="1170" h="780" extrusionOk="0">
                    <a:moveTo>
                      <a:pt x="1170" y="0"/>
                    </a:moveTo>
                    <a:lnTo>
                      <a:pt x="0" y="584"/>
                    </a:lnTo>
                    <a:lnTo>
                      <a:pt x="0" y="780"/>
                    </a:lnTo>
                    <a:lnTo>
                      <a:pt x="1170" y="196"/>
                    </a:lnTo>
                    <a:lnTo>
                      <a:pt x="1170" y="0"/>
                    </a:lnTo>
                    <a:close/>
                  </a:path>
                </a:pathLst>
              </a:custGeom>
              <a:solidFill>
                <a:srgbClr val="F1C232"/>
              </a:solidFill>
              <a:ln>
                <a:noFill/>
              </a:ln>
            </p:spPr>
            <p:txBody>
              <a:bodyPr spcFirstLastPara="1" wrap="square" lIns="68575" tIns="34275" rIns="68575" bIns="34275" anchor="t" anchorCtr="0">
                <a:noAutofit/>
              </a:bodyPr>
              <a:lstStyle/>
              <a:p>
                <a:pPr>
                  <a:buClr>
                    <a:schemeClr val="dk1"/>
                  </a:buClr>
                  <a:buSzPts val="1400"/>
                </a:pPr>
                <a:endParaRPr sz="1400">
                  <a:solidFill>
                    <a:schemeClr val="dk1"/>
                  </a:solidFill>
                  <a:latin typeface="Calibri"/>
                  <a:ea typeface="Calibri"/>
                  <a:cs typeface="Calibri"/>
                  <a:sym typeface="Calibri"/>
                </a:endParaRPr>
              </a:p>
            </p:txBody>
          </p:sp>
        </p:grpSp>
      </p:grpSp>
      <p:sp>
        <p:nvSpPr>
          <p:cNvPr id="30" name="TextBox 29">
            <a:extLst>
              <a:ext uri="{FF2B5EF4-FFF2-40B4-BE49-F238E27FC236}">
                <a16:creationId xmlns:a16="http://schemas.microsoft.com/office/drawing/2014/main" id="{CE7BA141-7337-4A3B-93F6-67CD022EA990}"/>
              </a:ext>
            </a:extLst>
          </p:cNvPr>
          <p:cNvSpPr txBox="1"/>
          <p:nvPr/>
        </p:nvSpPr>
        <p:spPr>
          <a:xfrm>
            <a:off x="4049685" y="4510923"/>
            <a:ext cx="4572000" cy="1231106"/>
          </a:xfrm>
          <a:prstGeom prst="rect">
            <a:avLst/>
          </a:prstGeom>
          <a:noFill/>
        </p:spPr>
        <p:txBody>
          <a:bodyPr wrap="square">
            <a:spAutoFit/>
          </a:bodyPr>
          <a:lstStyle/>
          <a:p>
            <a:r>
              <a:rPr lang="fr-CA" sz="2000" b="1" kern="0" dirty="0">
                <a:solidFill>
                  <a:srgbClr val="1C4587"/>
                </a:solidFill>
                <a:latin typeface="Caveat"/>
                <a:sym typeface="Caveat"/>
              </a:rPr>
              <a:t>Autres options:</a:t>
            </a:r>
          </a:p>
          <a:p>
            <a:r>
              <a:rPr lang="fr-CA" dirty="0" err="1">
                <a:solidFill>
                  <a:srgbClr val="1C4587"/>
                </a:solidFill>
                <a:latin typeface="Caveat"/>
                <a:sym typeface="Caveat"/>
              </a:rPr>
              <a:t>RobustScaler</a:t>
            </a:r>
            <a:endParaRPr lang="fr-CA" dirty="0">
              <a:solidFill>
                <a:srgbClr val="1C4587"/>
              </a:solidFill>
              <a:latin typeface="Caveat"/>
              <a:sym typeface="Caveat"/>
            </a:endParaRPr>
          </a:p>
          <a:p>
            <a:r>
              <a:rPr lang="fr-CA" dirty="0" err="1">
                <a:solidFill>
                  <a:srgbClr val="1C4587"/>
                </a:solidFill>
                <a:latin typeface="Caveat"/>
                <a:sym typeface="Caveat"/>
              </a:rPr>
              <a:t>PowerTransformer</a:t>
            </a:r>
            <a:endParaRPr lang="fr-CA" dirty="0">
              <a:solidFill>
                <a:srgbClr val="1C4587"/>
              </a:solidFill>
              <a:latin typeface="Caveat"/>
              <a:sym typeface="Caveat"/>
            </a:endParaRPr>
          </a:p>
          <a:p>
            <a:endParaRPr lang="fr-CA" sz="1600" dirty="0"/>
          </a:p>
        </p:txBody>
      </p:sp>
      <p:sp>
        <p:nvSpPr>
          <p:cNvPr id="33" name="TextBox 32">
            <a:extLst>
              <a:ext uri="{FF2B5EF4-FFF2-40B4-BE49-F238E27FC236}">
                <a16:creationId xmlns:a16="http://schemas.microsoft.com/office/drawing/2014/main" id="{42D9ECED-30AC-47C3-BFD4-C965C127608C}"/>
              </a:ext>
            </a:extLst>
          </p:cNvPr>
          <p:cNvSpPr txBox="1"/>
          <p:nvPr/>
        </p:nvSpPr>
        <p:spPr>
          <a:xfrm>
            <a:off x="4049680" y="5372697"/>
            <a:ext cx="2319015" cy="369332"/>
          </a:xfrm>
          <a:prstGeom prst="rect">
            <a:avLst/>
          </a:prstGeom>
          <a:noFill/>
        </p:spPr>
        <p:txBody>
          <a:bodyPr wrap="square">
            <a:spAutoFit/>
          </a:bodyPr>
          <a:lstStyle/>
          <a:p>
            <a:r>
              <a:rPr lang="fr-CA" kern="0" dirty="0">
                <a:solidFill>
                  <a:srgbClr val="1C4587"/>
                </a:solidFill>
                <a:latin typeface="Caveat"/>
                <a:sym typeface="Caveat"/>
              </a:rPr>
              <a:t>Quantile</a:t>
            </a:r>
            <a:r>
              <a:rPr lang="fr-CA" dirty="0">
                <a:solidFill>
                  <a:srgbClr val="1C4587"/>
                </a:solidFill>
                <a:latin typeface="Caveat"/>
                <a:sym typeface="Caveat"/>
              </a:rPr>
              <a:t>Transformer</a:t>
            </a:r>
            <a:endParaRPr lang="fr-CA" kern="0" dirty="0">
              <a:solidFill>
                <a:srgbClr val="1C4587"/>
              </a:solidFill>
              <a:latin typeface="Caveat"/>
              <a:sym typeface="Caveat"/>
            </a:endParaRPr>
          </a:p>
        </p:txBody>
      </p:sp>
      <p:sp>
        <p:nvSpPr>
          <p:cNvPr id="4" name="TextBox 3">
            <a:extLst>
              <a:ext uri="{FF2B5EF4-FFF2-40B4-BE49-F238E27FC236}">
                <a16:creationId xmlns:a16="http://schemas.microsoft.com/office/drawing/2014/main" id="{C437D7F3-1A2B-9EBF-2F73-24636632B3CD}"/>
              </a:ext>
            </a:extLst>
          </p:cNvPr>
          <p:cNvSpPr txBox="1"/>
          <p:nvPr/>
        </p:nvSpPr>
        <p:spPr>
          <a:xfrm>
            <a:off x="6773106" y="4812740"/>
            <a:ext cx="5240392" cy="923330"/>
          </a:xfrm>
          <a:prstGeom prst="rect">
            <a:avLst/>
          </a:prstGeom>
          <a:noFill/>
        </p:spPr>
        <p:txBody>
          <a:bodyPr wrap="square">
            <a:spAutoFit/>
          </a:bodyPr>
          <a:lstStyle/>
          <a:p>
            <a:r>
              <a:rPr lang="fr-CA" dirty="0" err="1">
                <a:solidFill>
                  <a:srgbClr val="1C4587"/>
                </a:solidFill>
                <a:latin typeface="Caveat"/>
                <a:sym typeface="Caveat"/>
              </a:rPr>
              <a:t>Based</a:t>
            </a:r>
            <a:r>
              <a:rPr lang="fr-CA" dirty="0">
                <a:solidFill>
                  <a:srgbClr val="1C4587"/>
                </a:solidFill>
                <a:latin typeface="Caveat"/>
                <a:sym typeface="Caveat"/>
              </a:rPr>
              <a:t> on percentile, </a:t>
            </a:r>
            <a:r>
              <a:rPr lang="fr-CA" dirty="0" err="1">
                <a:solidFill>
                  <a:srgbClr val="1C4587"/>
                </a:solidFill>
                <a:latin typeface="Caveat"/>
                <a:sym typeface="Caveat"/>
              </a:rPr>
              <a:t>so</a:t>
            </a:r>
            <a:r>
              <a:rPr lang="fr-CA" dirty="0">
                <a:solidFill>
                  <a:srgbClr val="1C4587"/>
                </a:solidFill>
                <a:latin typeface="Caveat"/>
                <a:sym typeface="Caveat"/>
              </a:rPr>
              <a:t> support marginal </a:t>
            </a:r>
            <a:r>
              <a:rPr lang="fr-CA" dirty="0" err="1">
                <a:solidFill>
                  <a:srgbClr val="1C4587"/>
                </a:solidFill>
                <a:latin typeface="Caveat"/>
                <a:sym typeface="Caveat"/>
              </a:rPr>
              <a:t>outliers</a:t>
            </a:r>
            <a:endParaRPr lang="fr-CA" dirty="0">
              <a:solidFill>
                <a:srgbClr val="1C4587"/>
              </a:solidFill>
              <a:latin typeface="Caveat"/>
              <a:sym typeface="Caveat"/>
            </a:endParaRPr>
          </a:p>
          <a:p>
            <a:r>
              <a:rPr lang="fr-CA" dirty="0">
                <a:solidFill>
                  <a:srgbClr val="1C4587"/>
                </a:solidFill>
                <a:latin typeface="Caveat"/>
                <a:sym typeface="Caveat"/>
              </a:rPr>
              <a:t>Power </a:t>
            </a:r>
            <a:r>
              <a:rPr lang="fr-CA" dirty="0" err="1">
                <a:solidFill>
                  <a:srgbClr val="1C4587"/>
                </a:solidFill>
                <a:latin typeface="Caveat"/>
                <a:sym typeface="Caveat"/>
              </a:rPr>
              <a:t>transform</a:t>
            </a:r>
            <a:r>
              <a:rPr lang="fr-CA" dirty="0">
                <a:solidFill>
                  <a:srgbClr val="1C4587"/>
                </a:solidFill>
                <a:latin typeface="Caveat"/>
                <a:sym typeface="Caveat"/>
              </a:rPr>
              <a:t> to the standard distribution</a:t>
            </a:r>
          </a:p>
          <a:p>
            <a:r>
              <a:rPr lang="fr-CA" dirty="0">
                <a:solidFill>
                  <a:srgbClr val="1C4587"/>
                </a:solidFill>
                <a:latin typeface="Caveat"/>
                <a:sym typeface="Caveat"/>
              </a:rPr>
              <a:t>Uniform or </a:t>
            </a:r>
            <a:r>
              <a:rPr lang="fr-CA" dirty="0" err="1">
                <a:solidFill>
                  <a:srgbClr val="1C4587"/>
                </a:solidFill>
                <a:latin typeface="Caveat"/>
                <a:sym typeface="Caveat"/>
              </a:rPr>
              <a:t>Gaussian</a:t>
            </a:r>
            <a:r>
              <a:rPr lang="fr-CA" dirty="0">
                <a:solidFill>
                  <a:srgbClr val="1C4587"/>
                </a:solidFill>
                <a:latin typeface="Caveat"/>
                <a:sym typeface="Caveat"/>
              </a:rPr>
              <a:t>, </a:t>
            </a:r>
            <a:r>
              <a:rPr lang="fr-CA" dirty="0" err="1">
                <a:solidFill>
                  <a:srgbClr val="1C4587"/>
                </a:solidFill>
                <a:latin typeface="Caveat"/>
                <a:sym typeface="Caveat"/>
              </a:rPr>
              <a:t>using</a:t>
            </a:r>
            <a:r>
              <a:rPr lang="fr-CA" dirty="0">
                <a:solidFill>
                  <a:srgbClr val="1C4587"/>
                </a:solidFill>
                <a:latin typeface="Caveat"/>
                <a:sym typeface="Caveat"/>
              </a:rPr>
              <a:t> quantile</a:t>
            </a:r>
          </a:p>
        </p:txBody>
      </p:sp>
    </p:spTree>
    <p:extLst>
      <p:ext uri="{BB962C8B-B14F-4D97-AF65-F5344CB8AC3E}">
        <p14:creationId xmlns:p14="http://schemas.microsoft.com/office/powerpoint/2010/main" val="25875940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441B4-5827-4189-9AA2-2ED06462C4D7}"/>
              </a:ext>
            </a:extLst>
          </p:cNvPr>
          <p:cNvSpPr>
            <a:spLocks noGrp="1"/>
          </p:cNvSpPr>
          <p:nvPr>
            <p:ph type="title"/>
          </p:nvPr>
        </p:nvSpPr>
        <p:spPr/>
        <p:txBody>
          <a:bodyPr/>
          <a:lstStyle/>
          <a:p>
            <a:r>
              <a:rPr lang="fr-CA" dirty="0"/>
              <a:t>Impact of </a:t>
            </a:r>
            <a:r>
              <a:rPr lang="fr-CA" dirty="0" err="1"/>
              <a:t>scaling</a:t>
            </a:r>
            <a:endParaRPr lang="fr-CA" dirty="0"/>
          </a:p>
        </p:txBody>
      </p:sp>
      <p:sp>
        <p:nvSpPr>
          <p:cNvPr id="8" name="Content Placeholder 7">
            <a:extLst>
              <a:ext uri="{FF2B5EF4-FFF2-40B4-BE49-F238E27FC236}">
                <a16:creationId xmlns:a16="http://schemas.microsoft.com/office/drawing/2014/main" id="{A615ABD1-26EF-A9A5-1B04-6314224C65E3}"/>
              </a:ext>
            </a:extLst>
          </p:cNvPr>
          <p:cNvSpPr>
            <a:spLocks noGrp="1"/>
          </p:cNvSpPr>
          <p:nvPr>
            <p:ph idx="1"/>
          </p:nvPr>
        </p:nvSpPr>
        <p:spPr/>
        <p:txBody>
          <a:bodyPr/>
          <a:lstStyle/>
          <a:p>
            <a:endParaRPr lang="fr-CA"/>
          </a:p>
        </p:txBody>
      </p:sp>
      <p:sp>
        <p:nvSpPr>
          <p:cNvPr id="4" name="Slide Number Placeholder 3">
            <a:extLst>
              <a:ext uri="{FF2B5EF4-FFF2-40B4-BE49-F238E27FC236}">
                <a16:creationId xmlns:a16="http://schemas.microsoft.com/office/drawing/2014/main" id="{CEFD76FF-1443-4C01-BC8B-195103FBA398}"/>
              </a:ext>
            </a:extLst>
          </p:cNvPr>
          <p:cNvSpPr>
            <a:spLocks noGrp="1"/>
          </p:cNvSpPr>
          <p:nvPr>
            <p:ph type="sldNum" sz="quarter" idx="12"/>
          </p:nvPr>
        </p:nvSpPr>
        <p:spPr/>
        <p:txBody>
          <a:bodyPr/>
          <a:lstStyle/>
          <a:p>
            <a:pPr algn="r"/>
            <a:fld id="{00000000-1234-1234-1234-123412341234}" type="slidenum">
              <a:rPr lang="en" smtClean="0"/>
              <a:pPr algn="r"/>
              <a:t>24</a:t>
            </a:fld>
            <a:endParaRPr lang="en"/>
          </a:p>
        </p:txBody>
      </p:sp>
      <p:pic>
        <p:nvPicPr>
          <p:cNvPr id="4098" name="Picture 2" descr="Unscaled data, Full data, Zoom-in">
            <a:extLst>
              <a:ext uri="{FF2B5EF4-FFF2-40B4-BE49-F238E27FC236}">
                <a16:creationId xmlns:a16="http://schemas.microsoft.com/office/drawing/2014/main" id="{8CF82F77-8A6B-40A5-A91B-FE81FDAA75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5897" r="8088"/>
          <a:stretch/>
        </p:blipFill>
        <p:spPr bwMode="auto">
          <a:xfrm>
            <a:off x="267357" y="1768913"/>
            <a:ext cx="3989423" cy="325125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Data after standard scaling, Full data, Zoom-in">
            <a:extLst>
              <a:ext uri="{FF2B5EF4-FFF2-40B4-BE49-F238E27FC236}">
                <a16:creationId xmlns:a16="http://schemas.microsoft.com/office/drawing/2014/main" id="{1FB54CE1-595D-413B-8051-0E36177763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5214" r="8088"/>
          <a:stretch/>
        </p:blipFill>
        <p:spPr bwMode="auto">
          <a:xfrm>
            <a:off x="4256779" y="1757769"/>
            <a:ext cx="4062584" cy="326240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Data after quantile transformation (gaussian pdf), Full data, Zoom-in">
            <a:extLst>
              <a:ext uri="{FF2B5EF4-FFF2-40B4-BE49-F238E27FC236}">
                <a16:creationId xmlns:a16="http://schemas.microsoft.com/office/drawing/2014/main" id="{277E8125-27F2-4199-BB73-3F0162121D4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607" r="9017"/>
          <a:stretch/>
        </p:blipFill>
        <p:spPr bwMode="auto">
          <a:xfrm>
            <a:off x="8112366" y="1757769"/>
            <a:ext cx="4260233" cy="3302432"/>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2">
            <a:extLst>
              <a:ext uri="{FF2B5EF4-FFF2-40B4-BE49-F238E27FC236}">
                <a16:creationId xmlns:a16="http://schemas.microsoft.com/office/drawing/2014/main" id="{28EB86D2-B737-70EA-F7A3-BFB7EF9CA782}"/>
              </a:ext>
            </a:extLst>
          </p:cNvPr>
          <p:cNvSpPr txBox="1">
            <a:spLocks/>
          </p:cNvSpPr>
          <p:nvPr/>
        </p:nvSpPr>
        <p:spPr>
          <a:xfrm>
            <a:off x="1762062" y="6281313"/>
            <a:ext cx="8245284" cy="459574"/>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a:lstStyle>
          <a:p>
            <a:pPr marL="0" indent="0">
              <a:buNone/>
            </a:pPr>
            <a:r>
              <a:rPr lang="fr-CA" sz="1600" dirty="0">
                <a:hlinkClick r:id="rId6"/>
              </a:rPr>
              <a:t>https://scikit-learn.org/stable/auto_examples/preprocessing/plot_all_scaling.html</a:t>
            </a:r>
            <a:endParaRPr lang="fr-CA" sz="1600" dirty="0"/>
          </a:p>
          <a:p>
            <a:endParaRPr lang="fr-CA" sz="1600" dirty="0"/>
          </a:p>
        </p:txBody>
      </p:sp>
    </p:spTree>
    <p:extLst>
      <p:ext uri="{BB962C8B-B14F-4D97-AF65-F5344CB8AC3E}">
        <p14:creationId xmlns:p14="http://schemas.microsoft.com/office/powerpoint/2010/main" val="7568849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4" name="Title 3">
            <a:extLst>
              <a:ext uri="{FF2B5EF4-FFF2-40B4-BE49-F238E27FC236}">
                <a16:creationId xmlns:a16="http://schemas.microsoft.com/office/drawing/2014/main" id="{5C2968CE-3518-41BB-7F32-2D5370B20FEF}"/>
              </a:ext>
            </a:extLst>
          </p:cNvPr>
          <p:cNvSpPr>
            <a:spLocks noGrp="1"/>
          </p:cNvSpPr>
          <p:nvPr>
            <p:ph type="title"/>
          </p:nvPr>
        </p:nvSpPr>
        <p:spPr/>
        <p:txBody>
          <a:bodyPr/>
          <a:lstStyle/>
          <a:p>
            <a:r>
              <a:rPr lang="fr-CA" dirty="0" err="1"/>
              <a:t>Encoding</a:t>
            </a:r>
            <a:r>
              <a:rPr lang="fr-CA" dirty="0"/>
              <a:t> of nominal data</a:t>
            </a:r>
          </a:p>
        </p:txBody>
      </p:sp>
      <p:sp>
        <p:nvSpPr>
          <p:cNvPr id="263" name="Google Shape;263;p32"/>
          <p:cNvSpPr txBox="1">
            <a:spLocks noGrp="1"/>
          </p:cNvSpPr>
          <p:nvPr>
            <p:ph type="sldNum" sz="quarter" idx="12"/>
          </p:nvPr>
        </p:nvSpPr>
        <p:spPr/>
        <p:txBody>
          <a:bodyPr spcFirstLastPara="1" vert="horz" wrap="square" lIns="0" tIns="0" rIns="0" bIns="0" rtlCol="0" anchor="ctr" anchorCtr="0">
            <a:noAutofit/>
          </a:bodyPr>
          <a:lstStyle/>
          <a:p>
            <a:fld id="{00000000-1234-1234-1234-123412341234}" type="slidenum">
              <a:rPr lang="en"/>
              <a:pPr/>
              <a:t>25</a:t>
            </a:fld>
            <a:endParaRPr lang="en"/>
          </a:p>
        </p:txBody>
      </p:sp>
      <p:grpSp>
        <p:nvGrpSpPr>
          <p:cNvPr id="265" name="Google Shape;265;p32"/>
          <p:cNvGrpSpPr/>
          <p:nvPr/>
        </p:nvGrpSpPr>
        <p:grpSpPr>
          <a:xfrm>
            <a:off x="133557" y="2191051"/>
            <a:ext cx="6989670" cy="4210456"/>
            <a:chOff x="1177450" y="241631"/>
            <a:chExt cx="6173152" cy="3616776"/>
          </a:xfrm>
        </p:grpSpPr>
        <p:sp>
          <p:nvSpPr>
            <p:cNvPr id="266" name="Google Shape;266;p32"/>
            <p:cNvSpPr/>
            <p:nvPr/>
          </p:nvSpPr>
          <p:spPr>
            <a:xfrm>
              <a:off x="1682275" y="241631"/>
              <a:ext cx="5161606" cy="3454973"/>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solidFill>
              <a:srgbClr val="6CC2DC">
                <a:alpha val="15770"/>
              </a:srgbClr>
            </a:solidFill>
            <a:ln w="9525" cap="flat" cmpd="sng">
              <a:solidFill>
                <a:schemeClr val="dk1"/>
              </a:solidFill>
              <a:prstDash val="dash"/>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67" name="Google Shape;267;p32"/>
            <p:cNvSpPr/>
            <p:nvPr/>
          </p:nvSpPr>
          <p:spPr>
            <a:xfrm>
              <a:off x="1177450" y="3763229"/>
              <a:ext cx="6173152" cy="95178"/>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6CC2DC">
                <a:alpha val="15770"/>
              </a:srgbClr>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68" name="Google Shape;268;p32"/>
            <p:cNvSpPr/>
            <p:nvPr/>
          </p:nvSpPr>
          <p:spPr>
            <a:xfrm>
              <a:off x="1177450" y="3687086"/>
              <a:ext cx="6172200" cy="76142"/>
            </a:xfrm>
            <a:custGeom>
              <a:avLst/>
              <a:gdLst/>
              <a:ahLst/>
              <a:cxnLst/>
              <a:rect l="l" t="t" r="r" b="b"/>
              <a:pathLst>
                <a:path w="6172200" h="76142" extrusionOk="0">
                  <a:moveTo>
                    <a:pt x="0" y="76143"/>
                  </a:moveTo>
                  <a:lnTo>
                    <a:pt x="6172200" y="76143"/>
                  </a:lnTo>
                  <a:lnTo>
                    <a:pt x="6172200" y="0"/>
                  </a:lnTo>
                  <a:lnTo>
                    <a:pt x="0" y="0"/>
                  </a:lnTo>
                  <a:close/>
                </a:path>
              </a:pathLst>
            </a:custGeom>
            <a:solidFill>
              <a:srgbClr val="6CC2DC">
                <a:alpha val="15770"/>
              </a:srgbClr>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sp>
          <p:nvSpPr>
            <p:cNvPr id="269" name="Google Shape;269;p32"/>
            <p:cNvSpPr/>
            <p:nvPr/>
          </p:nvSpPr>
          <p:spPr>
            <a:xfrm>
              <a:off x="3806350" y="3687086"/>
              <a:ext cx="903922" cy="47589"/>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6CC2DC">
                <a:alpha val="15770"/>
              </a:srgbClr>
            </a:solidFill>
            <a:ln w="9525" cap="flat" cmpd="sng">
              <a:solidFill>
                <a:schemeClr val="dk1"/>
              </a:solidFill>
              <a:prstDash val="solid"/>
              <a:round/>
              <a:headEnd type="none" w="sm" len="sm"/>
              <a:tailEnd type="none" w="sm" len="sm"/>
            </a:ln>
          </p:spPr>
          <p:txBody>
            <a:bodyPr spcFirstLastPara="1" wrap="square" lIns="121900" tIns="60933" rIns="121900" bIns="60933" anchor="ctr" anchorCtr="0">
              <a:noAutofit/>
            </a:bodyPr>
            <a:lstStyle/>
            <a:p>
              <a:endParaRPr sz="2400">
                <a:solidFill>
                  <a:srgbClr val="000000"/>
                </a:solidFill>
                <a:latin typeface="Calibri"/>
                <a:ea typeface="Calibri"/>
                <a:cs typeface="Calibri"/>
                <a:sym typeface="Calibri"/>
              </a:endParaRPr>
            </a:p>
          </p:txBody>
        </p:sp>
      </p:grpSp>
      <p:pic>
        <p:nvPicPr>
          <p:cNvPr id="3" name="Picture 2">
            <a:extLst>
              <a:ext uri="{FF2B5EF4-FFF2-40B4-BE49-F238E27FC236}">
                <a16:creationId xmlns:a16="http://schemas.microsoft.com/office/drawing/2014/main" id="{CBC583D0-38EB-4C0F-A672-075C9A8D9029}"/>
              </a:ext>
            </a:extLst>
          </p:cNvPr>
          <p:cNvPicPr>
            <a:picLocks noChangeAspect="1"/>
          </p:cNvPicPr>
          <p:nvPr/>
        </p:nvPicPr>
        <p:blipFill rotWithShape="1">
          <a:blip r:embed="rId3"/>
          <a:srcRect t="-3806" b="-7177"/>
          <a:stretch/>
        </p:blipFill>
        <p:spPr>
          <a:xfrm>
            <a:off x="939034" y="2432908"/>
            <a:ext cx="5401144" cy="3527300"/>
          </a:xfrm>
          <a:prstGeom prst="rect">
            <a:avLst/>
          </a:prstGeom>
          <a:solidFill>
            <a:schemeClr val="accent5"/>
          </a:solidFill>
        </p:spPr>
      </p:pic>
      <p:sp>
        <p:nvSpPr>
          <p:cNvPr id="6" name="Content Placeholder 5">
            <a:extLst>
              <a:ext uri="{FF2B5EF4-FFF2-40B4-BE49-F238E27FC236}">
                <a16:creationId xmlns:a16="http://schemas.microsoft.com/office/drawing/2014/main" id="{C0491B0D-C897-46D5-0D70-4CCC0E4DFC90}"/>
              </a:ext>
            </a:extLst>
          </p:cNvPr>
          <p:cNvSpPr>
            <a:spLocks noGrp="1"/>
          </p:cNvSpPr>
          <p:nvPr>
            <p:ph idx="1"/>
          </p:nvPr>
        </p:nvSpPr>
        <p:spPr>
          <a:xfrm>
            <a:off x="6789798" y="2121408"/>
            <a:ext cx="4338449" cy="4050792"/>
          </a:xfrm>
        </p:spPr>
        <p:txBody>
          <a:bodyPr/>
          <a:lstStyle/>
          <a:p>
            <a:r>
              <a:rPr lang="fr-CA" dirty="0" err="1"/>
              <a:t>Since</a:t>
            </a:r>
            <a:r>
              <a:rPr lang="fr-CA" dirty="0"/>
              <a:t> </a:t>
            </a:r>
            <a:r>
              <a:rPr lang="fr-CA" dirty="0" err="1"/>
              <a:t>our</a:t>
            </a:r>
            <a:r>
              <a:rPr lang="fr-CA" dirty="0"/>
              <a:t> data can </a:t>
            </a:r>
            <a:r>
              <a:rPr lang="fr-CA" dirty="0" err="1"/>
              <a:t>be</a:t>
            </a:r>
            <a:r>
              <a:rPr lang="fr-CA" dirty="0"/>
              <a:t> </a:t>
            </a:r>
            <a:r>
              <a:rPr lang="fr-CA" dirty="0" err="1"/>
              <a:t>discrete</a:t>
            </a:r>
            <a:r>
              <a:rPr lang="fr-CA" dirty="0"/>
              <a:t>, </a:t>
            </a:r>
            <a:r>
              <a:rPr lang="fr-CA" dirty="0" err="1"/>
              <a:t>we</a:t>
            </a:r>
            <a:r>
              <a:rPr lang="fr-CA" dirty="0"/>
              <a:t> </a:t>
            </a:r>
            <a:r>
              <a:rPr lang="fr-CA" dirty="0" err="1"/>
              <a:t>sometime</a:t>
            </a:r>
            <a:r>
              <a:rPr lang="fr-CA" dirty="0"/>
              <a:t> have to </a:t>
            </a:r>
            <a:r>
              <a:rPr lang="fr-CA" dirty="0" err="1"/>
              <a:t>transform</a:t>
            </a:r>
            <a:r>
              <a:rPr lang="fr-CA" dirty="0"/>
              <a:t> </a:t>
            </a:r>
            <a:r>
              <a:rPr lang="fr-CA" dirty="0" err="1"/>
              <a:t>it</a:t>
            </a:r>
            <a:endParaRPr lang="fr-CA" dirty="0"/>
          </a:p>
          <a:p>
            <a:r>
              <a:rPr lang="fr-CA" dirty="0"/>
              <a:t>Indeed, </a:t>
            </a:r>
            <a:r>
              <a:rPr lang="en-US" dirty="0"/>
              <a:t>most machine learning algorithms cannot handle categorical variables unless they are converted into numerical values</a:t>
            </a:r>
            <a:endParaRPr lang="fr-CA" dirty="0"/>
          </a:p>
        </p:txBody>
      </p:sp>
    </p:spTree>
    <p:extLst>
      <p:ext uri="{BB962C8B-B14F-4D97-AF65-F5344CB8AC3E}">
        <p14:creationId xmlns:p14="http://schemas.microsoft.com/office/powerpoint/2010/main" val="26621090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3E88180-4E43-4C1B-8A65-E140B4F56019}"/>
              </a:ext>
            </a:extLst>
          </p:cNvPr>
          <p:cNvSpPr>
            <a:spLocks noGrp="1"/>
          </p:cNvSpPr>
          <p:nvPr>
            <p:ph type="title"/>
          </p:nvPr>
        </p:nvSpPr>
        <p:spPr/>
        <p:txBody>
          <a:bodyPr/>
          <a:lstStyle/>
          <a:p>
            <a:r>
              <a:rPr lang="fr-CA" dirty="0"/>
              <a:t>Nominal or ordinal?</a:t>
            </a:r>
          </a:p>
        </p:txBody>
      </p:sp>
      <p:sp>
        <p:nvSpPr>
          <p:cNvPr id="4" name="Text Placeholder 3">
            <a:extLst>
              <a:ext uri="{FF2B5EF4-FFF2-40B4-BE49-F238E27FC236}">
                <a16:creationId xmlns:a16="http://schemas.microsoft.com/office/drawing/2014/main" id="{C5218042-C53C-4823-8F3A-C0BDEA71910A}"/>
              </a:ext>
            </a:extLst>
          </p:cNvPr>
          <p:cNvSpPr>
            <a:spLocks noGrp="1"/>
          </p:cNvSpPr>
          <p:nvPr>
            <p:ph idx="1"/>
          </p:nvPr>
        </p:nvSpPr>
        <p:spPr/>
        <p:txBody>
          <a:bodyPr>
            <a:normAutofit/>
          </a:bodyPr>
          <a:lstStyle/>
          <a:p>
            <a:r>
              <a:rPr lang="en-US" dirty="0" err="1"/>
              <a:t>OrdinalEncoder</a:t>
            </a:r>
            <a:r>
              <a:rPr lang="en-US" dirty="0"/>
              <a:t> induces an order, but not all nominal values are ordinal</a:t>
            </a:r>
          </a:p>
          <a:p>
            <a:r>
              <a:rPr lang="en-US" dirty="0"/>
              <a:t>An ordinal value is a categorical value for which there is a natural order</a:t>
            </a:r>
          </a:p>
          <a:p>
            <a:pPr lvl="1"/>
            <a:r>
              <a:rPr lang="en-US" dirty="0"/>
              <a:t>The distance between categories is unknown</a:t>
            </a:r>
          </a:p>
          <a:p>
            <a:pPr lvl="1"/>
            <a:r>
              <a:rPr lang="en-US" dirty="0"/>
              <a:t>E.g.: level of education [high school, college, undergraduate, etc.]</a:t>
            </a:r>
          </a:p>
          <a:p>
            <a:pPr lvl="1"/>
            <a:r>
              <a:rPr lang="en-US" dirty="0"/>
              <a:t>Not the case with cities for example [Tianjin, Tokyo, Montreal, New York] </a:t>
            </a:r>
          </a:p>
          <a:p>
            <a:endParaRPr lang="en-US" dirty="0"/>
          </a:p>
          <a:p>
            <a:r>
              <a:rPr lang="en-US" dirty="0"/>
              <a:t>Ideally, it is better to specify it to the encoder:</a:t>
            </a:r>
          </a:p>
          <a:p>
            <a:pPr lvl="1"/>
            <a:r>
              <a:rPr lang="en-US" dirty="0" err="1"/>
              <a:t>OrdinalEncoder</a:t>
            </a:r>
            <a:r>
              <a:rPr lang="en-US" dirty="0"/>
              <a:t>(categories=['High School', 'College', 'University'])</a:t>
            </a:r>
            <a:endParaRPr lang="fr-CA" dirty="0"/>
          </a:p>
          <a:p>
            <a:pPr lvl="1"/>
            <a:endParaRPr lang="fr-CA" dirty="0"/>
          </a:p>
        </p:txBody>
      </p:sp>
      <p:sp>
        <p:nvSpPr>
          <p:cNvPr id="2" name="Slide Number Placeholder 1">
            <a:extLst>
              <a:ext uri="{FF2B5EF4-FFF2-40B4-BE49-F238E27FC236}">
                <a16:creationId xmlns:a16="http://schemas.microsoft.com/office/drawing/2014/main" id="{4BFDB654-F152-4B0D-B6C2-4752A0928060}"/>
              </a:ext>
            </a:extLst>
          </p:cNvPr>
          <p:cNvSpPr>
            <a:spLocks noGrp="1"/>
          </p:cNvSpPr>
          <p:nvPr>
            <p:ph type="sldNum" sz="quarter" idx="12"/>
          </p:nvPr>
        </p:nvSpPr>
        <p:spPr/>
        <p:txBody>
          <a:bodyPr/>
          <a:lstStyle/>
          <a:p>
            <a:fld id="{00000000-1234-1234-1234-123412341234}" type="slidenum">
              <a:rPr lang="en" smtClean="0"/>
              <a:pPr/>
              <a:t>26</a:t>
            </a:fld>
            <a:endParaRPr lang="en" dirty="0"/>
          </a:p>
        </p:txBody>
      </p:sp>
    </p:spTree>
    <p:extLst>
      <p:ext uri="{BB962C8B-B14F-4D97-AF65-F5344CB8AC3E}">
        <p14:creationId xmlns:p14="http://schemas.microsoft.com/office/powerpoint/2010/main" val="11048048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9E652-79FF-4569-A31A-74132035E0D2}"/>
              </a:ext>
            </a:extLst>
          </p:cNvPr>
          <p:cNvSpPr>
            <a:spLocks noGrp="1"/>
          </p:cNvSpPr>
          <p:nvPr>
            <p:ph type="title"/>
          </p:nvPr>
        </p:nvSpPr>
        <p:spPr/>
        <p:txBody>
          <a:bodyPr/>
          <a:lstStyle/>
          <a:p>
            <a:r>
              <a:rPr lang="fr-CA" dirty="0" err="1"/>
              <a:t>One-hot</a:t>
            </a:r>
            <a:endParaRPr lang="fr-CA" dirty="0"/>
          </a:p>
        </p:txBody>
      </p:sp>
      <p:sp>
        <p:nvSpPr>
          <p:cNvPr id="4" name="Slide Number Placeholder 3">
            <a:extLst>
              <a:ext uri="{FF2B5EF4-FFF2-40B4-BE49-F238E27FC236}">
                <a16:creationId xmlns:a16="http://schemas.microsoft.com/office/drawing/2014/main" id="{580E0CAD-EFCC-46E0-90B2-3A69032D209C}"/>
              </a:ext>
            </a:extLst>
          </p:cNvPr>
          <p:cNvSpPr>
            <a:spLocks noGrp="1"/>
          </p:cNvSpPr>
          <p:nvPr>
            <p:ph type="sldNum" idx="12"/>
          </p:nvPr>
        </p:nvSpPr>
        <p:spPr/>
        <p:txBody>
          <a:bodyPr/>
          <a:lstStyle/>
          <a:p>
            <a:pPr algn="r"/>
            <a:fld id="{00000000-1234-1234-1234-123412341234}" type="slidenum">
              <a:rPr lang="en" smtClean="0"/>
              <a:pPr algn="r"/>
              <a:t>27</a:t>
            </a:fld>
            <a:endParaRPr lang="en"/>
          </a:p>
        </p:txBody>
      </p:sp>
      <p:sp>
        <p:nvSpPr>
          <p:cNvPr id="5" name="Google Shape;540;p46">
            <a:extLst>
              <a:ext uri="{FF2B5EF4-FFF2-40B4-BE49-F238E27FC236}">
                <a16:creationId xmlns:a16="http://schemas.microsoft.com/office/drawing/2014/main" id="{F6576F25-0D4E-4BD5-92AB-F596221D8297}"/>
              </a:ext>
            </a:extLst>
          </p:cNvPr>
          <p:cNvSpPr/>
          <p:nvPr/>
        </p:nvSpPr>
        <p:spPr>
          <a:xfrm>
            <a:off x="997028" y="1596557"/>
            <a:ext cx="4228628" cy="4150331"/>
          </a:xfrm>
          <a:custGeom>
            <a:avLst/>
            <a:gdLst/>
            <a:ahLst/>
            <a:cxnLst/>
            <a:rect l="l" t="t" r="r" b="b"/>
            <a:pathLst>
              <a:path w="17082" h="17228" extrusionOk="0">
                <a:moveTo>
                  <a:pt x="6497" y="2993"/>
                </a:moveTo>
                <a:lnTo>
                  <a:pt x="6400" y="3042"/>
                </a:lnTo>
                <a:lnTo>
                  <a:pt x="6302" y="3090"/>
                </a:lnTo>
                <a:lnTo>
                  <a:pt x="6229" y="3212"/>
                </a:lnTo>
                <a:lnTo>
                  <a:pt x="6229" y="3285"/>
                </a:lnTo>
                <a:lnTo>
                  <a:pt x="6254" y="3334"/>
                </a:lnTo>
                <a:lnTo>
                  <a:pt x="6278" y="3407"/>
                </a:lnTo>
                <a:lnTo>
                  <a:pt x="6351" y="3455"/>
                </a:lnTo>
                <a:lnTo>
                  <a:pt x="6400" y="3480"/>
                </a:lnTo>
                <a:lnTo>
                  <a:pt x="6643" y="3480"/>
                </a:lnTo>
                <a:lnTo>
                  <a:pt x="6692" y="3504"/>
                </a:lnTo>
                <a:lnTo>
                  <a:pt x="6911" y="3504"/>
                </a:lnTo>
                <a:lnTo>
                  <a:pt x="6959" y="3480"/>
                </a:lnTo>
                <a:lnTo>
                  <a:pt x="7008" y="3455"/>
                </a:lnTo>
                <a:lnTo>
                  <a:pt x="7057" y="3407"/>
                </a:lnTo>
                <a:lnTo>
                  <a:pt x="7057" y="3334"/>
                </a:lnTo>
                <a:lnTo>
                  <a:pt x="7057" y="3212"/>
                </a:lnTo>
                <a:lnTo>
                  <a:pt x="7032" y="3163"/>
                </a:lnTo>
                <a:lnTo>
                  <a:pt x="7008" y="3115"/>
                </a:lnTo>
                <a:lnTo>
                  <a:pt x="6935" y="3042"/>
                </a:lnTo>
                <a:lnTo>
                  <a:pt x="6838" y="3017"/>
                </a:lnTo>
                <a:lnTo>
                  <a:pt x="6716" y="2993"/>
                </a:lnTo>
                <a:close/>
                <a:moveTo>
                  <a:pt x="5743" y="3236"/>
                </a:moveTo>
                <a:lnTo>
                  <a:pt x="5670" y="3261"/>
                </a:lnTo>
                <a:lnTo>
                  <a:pt x="5402" y="3358"/>
                </a:lnTo>
                <a:lnTo>
                  <a:pt x="5134" y="3480"/>
                </a:lnTo>
                <a:lnTo>
                  <a:pt x="4891" y="3601"/>
                </a:lnTo>
                <a:lnTo>
                  <a:pt x="4672" y="3747"/>
                </a:lnTo>
                <a:lnTo>
                  <a:pt x="4453" y="3918"/>
                </a:lnTo>
                <a:lnTo>
                  <a:pt x="4234" y="4088"/>
                </a:lnTo>
                <a:lnTo>
                  <a:pt x="4039" y="4283"/>
                </a:lnTo>
                <a:lnTo>
                  <a:pt x="3869" y="4477"/>
                </a:lnTo>
                <a:lnTo>
                  <a:pt x="3699" y="4696"/>
                </a:lnTo>
                <a:lnTo>
                  <a:pt x="3553" y="4940"/>
                </a:lnTo>
                <a:lnTo>
                  <a:pt x="3431" y="5159"/>
                </a:lnTo>
                <a:lnTo>
                  <a:pt x="3309" y="5402"/>
                </a:lnTo>
                <a:lnTo>
                  <a:pt x="3236" y="5670"/>
                </a:lnTo>
                <a:lnTo>
                  <a:pt x="3163" y="5937"/>
                </a:lnTo>
                <a:lnTo>
                  <a:pt x="3115" y="6229"/>
                </a:lnTo>
                <a:lnTo>
                  <a:pt x="3090" y="6497"/>
                </a:lnTo>
                <a:lnTo>
                  <a:pt x="3090" y="6546"/>
                </a:lnTo>
                <a:lnTo>
                  <a:pt x="3115" y="6594"/>
                </a:lnTo>
                <a:lnTo>
                  <a:pt x="3188" y="6667"/>
                </a:lnTo>
                <a:lnTo>
                  <a:pt x="3261" y="6716"/>
                </a:lnTo>
                <a:lnTo>
                  <a:pt x="3285" y="6716"/>
                </a:lnTo>
                <a:lnTo>
                  <a:pt x="3309" y="6692"/>
                </a:lnTo>
                <a:lnTo>
                  <a:pt x="3382" y="6667"/>
                </a:lnTo>
                <a:lnTo>
                  <a:pt x="3431" y="6594"/>
                </a:lnTo>
                <a:lnTo>
                  <a:pt x="3480" y="6546"/>
                </a:lnTo>
                <a:lnTo>
                  <a:pt x="3504" y="6473"/>
                </a:lnTo>
                <a:lnTo>
                  <a:pt x="3528" y="6156"/>
                </a:lnTo>
                <a:lnTo>
                  <a:pt x="3601" y="5864"/>
                </a:lnTo>
                <a:lnTo>
                  <a:pt x="3699" y="5597"/>
                </a:lnTo>
                <a:lnTo>
                  <a:pt x="3820" y="5353"/>
                </a:lnTo>
                <a:lnTo>
                  <a:pt x="3966" y="5086"/>
                </a:lnTo>
                <a:lnTo>
                  <a:pt x="4137" y="4867"/>
                </a:lnTo>
                <a:lnTo>
                  <a:pt x="4307" y="4623"/>
                </a:lnTo>
                <a:lnTo>
                  <a:pt x="4526" y="4429"/>
                </a:lnTo>
                <a:lnTo>
                  <a:pt x="4745" y="4234"/>
                </a:lnTo>
                <a:lnTo>
                  <a:pt x="4988" y="4088"/>
                </a:lnTo>
                <a:lnTo>
                  <a:pt x="5256" y="3942"/>
                </a:lnTo>
                <a:lnTo>
                  <a:pt x="5499" y="3796"/>
                </a:lnTo>
                <a:lnTo>
                  <a:pt x="5767" y="3699"/>
                </a:lnTo>
                <a:lnTo>
                  <a:pt x="5864" y="3650"/>
                </a:lnTo>
                <a:lnTo>
                  <a:pt x="5913" y="3577"/>
                </a:lnTo>
                <a:lnTo>
                  <a:pt x="5937" y="3504"/>
                </a:lnTo>
                <a:lnTo>
                  <a:pt x="5937" y="3407"/>
                </a:lnTo>
                <a:lnTo>
                  <a:pt x="5889" y="3334"/>
                </a:lnTo>
                <a:lnTo>
                  <a:pt x="5840" y="3285"/>
                </a:lnTo>
                <a:lnTo>
                  <a:pt x="5743" y="3236"/>
                </a:lnTo>
                <a:close/>
                <a:moveTo>
                  <a:pt x="7324" y="1971"/>
                </a:moveTo>
                <a:lnTo>
                  <a:pt x="7787" y="2020"/>
                </a:lnTo>
                <a:lnTo>
                  <a:pt x="8249" y="2141"/>
                </a:lnTo>
                <a:lnTo>
                  <a:pt x="8687" y="2312"/>
                </a:lnTo>
                <a:lnTo>
                  <a:pt x="9101" y="2506"/>
                </a:lnTo>
                <a:lnTo>
                  <a:pt x="9490" y="2774"/>
                </a:lnTo>
                <a:lnTo>
                  <a:pt x="9879" y="3066"/>
                </a:lnTo>
                <a:lnTo>
                  <a:pt x="10220" y="3431"/>
                </a:lnTo>
                <a:lnTo>
                  <a:pt x="10512" y="3820"/>
                </a:lnTo>
                <a:lnTo>
                  <a:pt x="10707" y="4088"/>
                </a:lnTo>
                <a:lnTo>
                  <a:pt x="10877" y="4380"/>
                </a:lnTo>
                <a:lnTo>
                  <a:pt x="11023" y="4696"/>
                </a:lnTo>
                <a:lnTo>
                  <a:pt x="11120" y="5013"/>
                </a:lnTo>
                <a:lnTo>
                  <a:pt x="11217" y="5329"/>
                </a:lnTo>
                <a:lnTo>
                  <a:pt x="11266" y="5645"/>
                </a:lnTo>
                <a:lnTo>
                  <a:pt x="11315" y="5986"/>
                </a:lnTo>
                <a:lnTo>
                  <a:pt x="11315" y="6302"/>
                </a:lnTo>
                <a:lnTo>
                  <a:pt x="11315" y="6643"/>
                </a:lnTo>
                <a:lnTo>
                  <a:pt x="11266" y="6959"/>
                </a:lnTo>
                <a:lnTo>
                  <a:pt x="11217" y="7300"/>
                </a:lnTo>
                <a:lnTo>
                  <a:pt x="11144" y="7616"/>
                </a:lnTo>
                <a:lnTo>
                  <a:pt x="11047" y="7932"/>
                </a:lnTo>
                <a:lnTo>
                  <a:pt x="10925" y="8249"/>
                </a:lnTo>
                <a:lnTo>
                  <a:pt x="10780" y="8565"/>
                </a:lnTo>
                <a:lnTo>
                  <a:pt x="10634" y="8857"/>
                </a:lnTo>
                <a:lnTo>
                  <a:pt x="10439" y="9173"/>
                </a:lnTo>
                <a:lnTo>
                  <a:pt x="10220" y="9490"/>
                </a:lnTo>
                <a:lnTo>
                  <a:pt x="9977" y="9757"/>
                </a:lnTo>
                <a:lnTo>
                  <a:pt x="9733" y="10025"/>
                </a:lnTo>
                <a:lnTo>
                  <a:pt x="9441" y="10268"/>
                </a:lnTo>
                <a:lnTo>
                  <a:pt x="9149" y="10487"/>
                </a:lnTo>
                <a:lnTo>
                  <a:pt x="8857" y="10682"/>
                </a:lnTo>
                <a:lnTo>
                  <a:pt x="8541" y="10852"/>
                </a:lnTo>
                <a:lnTo>
                  <a:pt x="8200" y="10998"/>
                </a:lnTo>
                <a:lnTo>
                  <a:pt x="7860" y="11120"/>
                </a:lnTo>
                <a:lnTo>
                  <a:pt x="7519" y="11193"/>
                </a:lnTo>
                <a:lnTo>
                  <a:pt x="7154" y="11242"/>
                </a:lnTo>
                <a:lnTo>
                  <a:pt x="6789" y="11266"/>
                </a:lnTo>
                <a:lnTo>
                  <a:pt x="6424" y="11242"/>
                </a:lnTo>
                <a:lnTo>
                  <a:pt x="6059" y="11193"/>
                </a:lnTo>
                <a:lnTo>
                  <a:pt x="5670" y="11096"/>
                </a:lnTo>
                <a:lnTo>
                  <a:pt x="5353" y="10998"/>
                </a:lnTo>
                <a:lnTo>
                  <a:pt x="5037" y="10877"/>
                </a:lnTo>
                <a:lnTo>
                  <a:pt x="4721" y="10731"/>
                </a:lnTo>
                <a:lnTo>
                  <a:pt x="4404" y="10560"/>
                </a:lnTo>
                <a:lnTo>
                  <a:pt x="4112" y="10390"/>
                </a:lnTo>
                <a:lnTo>
                  <a:pt x="3820" y="10171"/>
                </a:lnTo>
                <a:lnTo>
                  <a:pt x="3553" y="9952"/>
                </a:lnTo>
                <a:lnTo>
                  <a:pt x="3285" y="9733"/>
                </a:lnTo>
                <a:lnTo>
                  <a:pt x="3042" y="9490"/>
                </a:lnTo>
                <a:lnTo>
                  <a:pt x="2823" y="9222"/>
                </a:lnTo>
                <a:lnTo>
                  <a:pt x="2628" y="8930"/>
                </a:lnTo>
                <a:lnTo>
                  <a:pt x="2434" y="8638"/>
                </a:lnTo>
                <a:lnTo>
                  <a:pt x="2288" y="8346"/>
                </a:lnTo>
                <a:lnTo>
                  <a:pt x="2142" y="8030"/>
                </a:lnTo>
                <a:lnTo>
                  <a:pt x="2044" y="7689"/>
                </a:lnTo>
                <a:lnTo>
                  <a:pt x="1971" y="7349"/>
                </a:lnTo>
                <a:lnTo>
                  <a:pt x="1947" y="7057"/>
                </a:lnTo>
                <a:lnTo>
                  <a:pt x="1923" y="6765"/>
                </a:lnTo>
                <a:lnTo>
                  <a:pt x="1923" y="6497"/>
                </a:lnTo>
                <a:lnTo>
                  <a:pt x="1947" y="6205"/>
                </a:lnTo>
                <a:lnTo>
                  <a:pt x="1996" y="5937"/>
                </a:lnTo>
                <a:lnTo>
                  <a:pt x="2044" y="5670"/>
                </a:lnTo>
                <a:lnTo>
                  <a:pt x="2142" y="5402"/>
                </a:lnTo>
                <a:lnTo>
                  <a:pt x="2239" y="5159"/>
                </a:lnTo>
                <a:lnTo>
                  <a:pt x="2336" y="4915"/>
                </a:lnTo>
                <a:lnTo>
                  <a:pt x="2482" y="4672"/>
                </a:lnTo>
                <a:lnTo>
                  <a:pt x="2628" y="4429"/>
                </a:lnTo>
                <a:lnTo>
                  <a:pt x="2774" y="4210"/>
                </a:lnTo>
                <a:lnTo>
                  <a:pt x="2944" y="3991"/>
                </a:lnTo>
                <a:lnTo>
                  <a:pt x="3139" y="3772"/>
                </a:lnTo>
                <a:lnTo>
                  <a:pt x="3528" y="3382"/>
                </a:lnTo>
                <a:lnTo>
                  <a:pt x="3966" y="3017"/>
                </a:lnTo>
                <a:lnTo>
                  <a:pt x="4404" y="2701"/>
                </a:lnTo>
                <a:lnTo>
                  <a:pt x="4891" y="2409"/>
                </a:lnTo>
                <a:lnTo>
                  <a:pt x="5134" y="2287"/>
                </a:lnTo>
                <a:lnTo>
                  <a:pt x="5378" y="2166"/>
                </a:lnTo>
                <a:lnTo>
                  <a:pt x="5645" y="2117"/>
                </a:lnTo>
                <a:lnTo>
                  <a:pt x="6035" y="2068"/>
                </a:lnTo>
                <a:lnTo>
                  <a:pt x="6716" y="1995"/>
                </a:lnTo>
                <a:lnTo>
                  <a:pt x="7300" y="1995"/>
                </a:lnTo>
                <a:lnTo>
                  <a:pt x="7324" y="1971"/>
                </a:lnTo>
                <a:close/>
                <a:moveTo>
                  <a:pt x="6935" y="1533"/>
                </a:moveTo>
                <a:lnTo>
                  <a:pt x="6497" y="1582"/>
                </a:lnTo>
                <a:lnTo>
                  <a:pt x="6083" y="1679"/>
                </a:lnTo>
                <a:lnTo>
                  <a:pt x="5864" y="1703"/>
                </a:lnTo>
                <a:lnTo>
                  <a:pt x="5621" y="1752"/>
                </a:lnTo>
                <a:lnTo>
                  <a:pt x="5353" y="1825"/>
                </a:lnTo>
                <a:lnTo>
                  <a:pt x="5110" y="1922"/>
                </a:lnTo>
                <a:lnTo>
                  <a:pt x="4842" y="2044"/>
                </a:lnTo>
                <a:lnTo>
                  <a:pt x="4599" y="2166"/>
                </a:lnTo>
                <a:lnTo>
                  <a:pt x="4112" y="2458"/>
                </a:lnTo>
                <a:lnTo>
                  <a:pt x="3650" y="2774"/>
                </a:lnTo>
                <a:lnTo>
                  <a:pt x="3212" y="3115"/>
                </a:lnTo>
                <a:lnTo>
                  <a:pt x="2823" y="3504"/>
                </a:lnTo>
                <a:lnTo>
                  <a:pt x="2458" y="3918"/>
                </a:lnTo>
                <a:lnTo>
                  <a:pt x="2312" y="4161"/>
                </a:lnTo>
                <a:lnTo>
                  <a:pt x="2166" y="4380"/>
                </a:lnTo>
                <a:lnTo>
                  <a:pt x="2020" y="4623"/>
                </a:lnTo>
                <a:lnTo>
                  <a:pt x="1923" y="4867"/>
                </a:lnTo>
                <a:lnTo>
                  <a:pt x="1801" y="5110"/>
                </a:lnTo>
                <a:lnTo>
                  <a:pt x="1728" y="5378"/>
                </a:lnTo>
                <a:lnTo>
                  <a:pt x="1631" y="5645"/>
                </a:lnTo>
                <a:lnTo>
                  <a:pt x="1582" y="5913"/>
                </a:lnTo>
                <a:lnTo>
                  <a:pt x="1533" y="6181"/>
                </a:lnTo>
                <a:lnTo>
                  <a:pt x="1509" y="6473"/>
                </a:lnTo>
                <a:lnTo>
                  <a:pt x="1509" y="6765"/>
                </a:lnTo>
                <a:lnTo>
                  <a:pt x="1509" y="7057"/>
                </a:lnTo>
                <a:lnTo>
                  <a:pt x="1558" y="7349"/>
                </a:lnTo>
                <a:lnTo>
                  <a:pt x="1606" y="7640"/>
                </a:lnTo>
                <a:lnTo>
                  <a:pt x="1679" y="7932"/>
                </a:lnTo>
                <a:lnTo>
                  <a:pt x="1752" y="8224"/>
                </a:lnTo>
                <a:lnTo>
                  <a:pt x="1874" y="8492"/>
                </a:lnTo>
                <a:lnTo>
                  <a:pt x="1996" y="8760"/>
                </a:lnTo>
                <a:lnTo>
                  <a:pt x="2142" y="9027"/>
                </a:lnTo>
                <a:lnTo>
                  <a:pt x="2312" y="9295"/>
                </a:lnTo>
                <a:lnTo>
                  <a:pt x="2507" y="9538"/>
                </a:lnTo>
                <a:lnTo>
                  <a:pt x="2726" y="9782"/>
                </a:lnTo>
                <a:lnTo>
                  <a:pt x="2944" y="10001"/>
                </a:lnTo>
                <a:lnTo>
                  <a:pt x="3188" y="10195"/>
                </a:lnTo>
                <a:lnTo>
                  <a:pt x="3699" y="10585"/>
                </a:lnTo>
                <a:lnTo>
                  <a:pt x="3991" y="10779"/>
                </a:lnTo>
                <a:lnTo>
                  <a:pt x="4283" y="10950"/>
                </a:lnTo>
                <a:lnTo>
                  <a:pt x="4599" y="11120"/>
                </a:lnTo>
                <a:lnTo>
                  <a:pt x="4915" y="11266"/>
                </a:lnTo>
                <a:lnTo>
                  <a:pt x="5232" y="11412"/>
                </a:lnTo>
                <a:lnTo>
                  <a:pt x="5572" y="11509"/>
                </a:lnTo>
                <a:lnTo>
                  <a:pt x="5889" y="11607"/>
                </a:lnTo>
                <a:lnTo>
                  <a:pt x="6254" y="11680"/>
                </a:lnTo>
                <a:lnTo>
                  <a:pt x="6594" y="11704"/>
                </a:lnTo>
                <a:lnTo>
                  <a:pt x="6959" y="11728"/>
                </a:lnTo>
                <a:lnTo>
                  <a:pt x="7300" y="11680"/>
                </a:lnTo>
                <a:lnTo>
                  <a:pt x="7641" y="11631"/>
                </a:lnTo>
                <a:lnTo>
                  <a:pt x="7981" y="11534"/>
                </a:lnTo>
                <a:lnTo>
                  <a:pt x="8322" y="11436"/>
                </a:lnTo>
                <a:lnTo>
                  <a:pt x="8638" y="11290"/>
                </a:lnTo>
                <a:lnTo>
                  <a:pt x="8955" y="11120"/>
                </a:lnTo>
                <a:lnTo>
                  <a:pt x="9344" y="10877"/>
                </a:lnTo>
                <a:lnTo>
                  <a:pt x="9733" y="10609"/>
                </a:lnTo>
                <a:lnTo>
                  <a:pt x="10074" y="10293"/>
                </a:lnTo>
                <a:lnTo>
                  <a:pt x="10390" y="9976"/>
                </a:lnTo>
                <a:lnTo>
                  <a:pt x="10658" y="9611"/>
                </a:lnTo>
                <a:lnTo>
                  <a:pt x="10925" y="9222"/>
                </a:lnTo>
                <a:lnTo>
                  <a:pt x="11144" y="8808"/>
                </a:lnTo>
                <a:lnTo>
                  <a:pt x="11339" y="8395"/>
                </a:lnTo>
                <a:lnTo>
                  <a:pt x="11509" y="7957"/>
                </a:lnTo>
                <a:lnTo>
                  <a:pt x="11631" y="7519"/>
                </a:lnTo>
                <a:lnTo>
                  <a:pt x="11704" y="7081"/>
                </a:lnTo>
                <a:lnTo>
                  <a:pt x="11753" y="6619"/>
                </a:lnTo>
                <a:lnTo>
                  <a:pt x="11753" y="6156"/>
                </a:lnTo>
                <a:lnTo>
                  <a:pt x="11728" y="5694"/>
                </a:lnTo>
                <a:lnTo>
                  <a:pt x="11655" y="5256"/>
                </a:lnTo>
                <a:lnTo>
                  <a:pt x="11534" y="4794"/>
                </a:lnTo>
                <a:lnTo>
                  <a:pt x="11363" y="4404"/>
                </a:lnTo>
                <a:lnTo>
                  <a:pt x="11169" y="4015"/>
                </a:lnTo>
                <a:lnTo>
                  <a:pt x="10950" y="3650"/>
                </a:lnTo>
                <a:lnTo>
                  <a:pt x="10682" y="3285"/>
                </a:lnTo>
                <a:lnTo>
                  <a:pt x="10390" y="2969"/>
                </a:lnTo>
                <a:lnTo>
                  <a:pt x="10074" y="2677"/>
                </a:lnTo>
                <a:lnTo>
                  <a:pt x="9733" y="2409"/>
                </a:lnTo>
                <a:lnTo>
                  <a:pt x="9393" y="2166"/>
                </a:lnTo>
                <a:lnTo>
                  <a:pt x="9003" y="1971"/>
                </a:lnTo>
                <a:lnTo>
                  <a:pt x="8614" y="1801"/>
                </a:lnTo>
                <a:lnTo>
                  <a:pt x="8200" y="1655"/>
                </a:lnTo>
                <a:lnTo>
                  <a:pt x="7787" y="1582"/>
                </a:lnTo>
                <a:lnTo>
                  <a:pt x="7349" y="1533"/>
                </a:lnTo>
                <a:close/>
                <a:moveTo>
                  <a:pt x="12118" y="11558"/>
                </a:moveTo>
                <a:lnTo>
                  <a:pt x="12142" y="11582"/>
                </a:lnTo>
                <a:lnTo>
                  <a:pt x="11972" y="11777"/>
                </a:lnTo>
                <a:lnTo>
                  <a:pt x="12093" y="11631"/>
                </a:lnTo>
                <a:lnTo>
                  <a:pt x="12118" y="11558"/>
                </a:lnTo>
                <a:close/>
                <a:moveTo>
                  <a:pt x="6789" y="584"/>
                </a:moveTo>
                <a:lnTo>
                  <a:pt x="7154" y="608"/>
                </a:lnTo>
                <a:lnTo>
                  <a:pt x="7519" y="657"/>
                </a:lnTo>
                <a:lnTo>
                  <a:pt x="7884" y="706"/>
                </a:lnTo>
                <a:lnTo>
                  <a:pt x="8225" y="803"/>
                </a:lnTo>
                <a:lnTo>
                  <a:pt x="8565" y="900"/>
                </a:lnTo>
                <a:lnTo>
                  <a:pt x="8906" y="1022"/>
                </a:lnTo>
                <a:lnTo>
                  <a:pt x="9247" y="1144"/>
                </a:lnTo>
                <a:lnTo>
                  <a:pt x="9563" y="1314"/>
                </a:lnTo>
                <a:lnTo>
                  <a:pt x="9879" y="1484"/>
                </a:lnTo>
                <a:lnTo>
                  <a:pt x="10171" y="1679"/>
                </a:lnTo>
                <a:lnTo>
                  <a:pt x="10439" y="1874"/>
                </a:lnTo>
                <a:lnTo>
                  <a:pt x="10707" y="2093"/>
                </a:lnTo>
                <a:lnTo>
                  <a:pt x="10950" y="2312"/>
                </a:lnTo>
                <a:lnTo>
                  <a:pt x="11193" y="2555"/>
                </a:lnTo>
                <a:lnTo>
                  <a:pt x="11485" y="2896"/>
                </a:lnTo>
                <a:lnTo>
                  <a:pt x="11753" y="3261"/>
                </a:lnTo>
                <a:lnTo>
                  <a:pt x="11996" y="3626"/>
                </a:lnTo>
                <a:lnTo>
                  <a:pt x="12191" y="4015"/>
                </a:lnTo>
                <a:lnTo>
                  <a:pt x="12361" y="4404"/>
                </a:lnTo>
                <a:lnTo>
                  <a:pt x="12507" y="4818"/>
                </a:lnTo>
                <a:lnTo>
                  <a:pt x="12629" y="5232"/>
                </a:lnTo>
                <a:lnTo>
                  <a:pt x="12702" y="5645"/>
                </a:lnTo>
                <a:lnTo>
                  <a:pt x="12750" y="6059"/>
                </a:lnTo>
                <a:lnTo>
                  <a:pt x="12775" y="6473"/>
                </a:lnTo>
                <a:lnTo>
                  <a:pt x="12775" y="6911"/>
                </a:lnTo>
                <a:lnTo>
                  <a:pt x="12726" y="7324"/>
                </a:lnTo>
                <a:lnTo>
                  <a:pt x="12653" y="7762"/>
                </a:lnTo>
                <a:lnTo>
                  <a:pt x="12556" y="8176"/>
                </a:lnTo>
                <a:lnTo>
                  <a:pt x="12434" y="8589"/>
                </a:lnTo>
                <a:lnTo>
                  <a:pt x="12264" y="9003"/>
                </a:lnTo>
                <a:lnTo>
                  <a:pt x="12045" y="9465"/>
                </a:lnTo>
                <a:lnTo>
                  <a:pt x="11801" y="9903"/>
                </a:lnTo>
                <a:lnTo>
                  <a:pt x="11534" y="10293"/>
                </a:lnTo>
                <a:lnTo>
                  <a:pt x="11217" y="10682"/>
                </a:lnTo>
                <a:lnTo>
                  <a:pt x="10901" y="11047"/>
                </a:lnTo>
                <a:lnTo>
                  <a:pt x="10536" y="11388"/>
                </a:lnTo>
                <a:lnTo>
                  <a:pt x="10171" y="11680"/>
                </a:lnTo>
                <a:lnTo>
                  <a:pt x="9782" y="11947"/>
                </a:lnTo>
                <a:lnTo>
                  <a:pt x="9368" y="12191"/>
                </a:lnTo>
                <a:lnTo>
                  <a:pt x="8930" y="12385"/>
                </a:lnTo>
                <a:lnTo>
                  <a:pt x="8468" y="12556"/>
                </a:lnTo>
                <a:lnTo>
                  <a:pt x="8006" y="12677"/>
                </a:lnTo>
                <a:lnTo>
                  <a:pt x="7543" y="12750"/>
                </a:lnTo>
                <a:lnTo>
                  <a:pt x="7032" y="12775"/>
                </a:lnTo>
                <a:lnTo>
                  <a:pt x="6546" y="12775"/>
                </a:lnTo>
                <a:lnTo>
                  <a:pt x="6035" y="12702"/>
                </a:lnTo>
                <a:lnTo>
                  <a:pt x="5597" y="12604"/>
                </a:lnTo>
                <a:lnTo>
                  <a:pt x="5159" y="12483"/>
                </a:lnTo>
                <a:lnTo>
                  <a:pt x="4721" y="12337"/>
                </a:lnTo>
                <a:lnTo>
                  <a:pt x="4307" y="12166"/>
                </a:lnTo>
                <a:lnTo>
                  <a:pt x="3893" y="11947"/>
                </a:lnTo>
                <a:lnTo>
                  <a:pt x="3504" y="11728"/>
                </a:lnTo>
                <a:lnTo>
                  <a:pt x="3115" y="11485"/>
                </a:lnTo>
                <a:lnTo>
                  <a:pt x="2774" y="11193"/>
                </a:lnTo>
                <a:lnTo>
                  <a:pt x="2434" y="10901"/>
                </a:lnTo>
                <a:lnTo>
                  <a:pt x="2117" y="10560"/>
                </a:lnTo>
                <a:lnTo>
                  <a:pt x="1825" y="10220"/>
                </a:lnTo>
                <a:lnTo>
                  <a:pt x="1558" y="9855"/>
                </a:lnTo>
                <a:lnTo>
                  <a:pt x="1314" y="9465"/>
                </a:lnTo>
                <a:lnTo>
                  <a:pt x="1095" y="9052"/>
                </a:lnTo>
                <a:lnTo>
                  <a:pt x="925" y="8638"/>
                </a:lnTo>
                <a:lnTo>
                  <a:pt x="779" y="8200"/>
                </a:lnTo>
                <a:lnTo>
                  <a:pt x="682" y="7811"/>
                </a:lnTo>
                <a:lnTo>
                  <a:pt x="609" y="7446"/>
                </a:lnTo>
                <a:lnTo>
                  <a:pt x="560" y="7081"/>
                </a:lnTo>
                <a:lnTo>
                  <a:pt x="560" y="6716"/>
                </a:lnTo>
                <a:lnTo>
                  <a:pt x="560" y="6351"/>
                </a:lnTo>
                <a:lnTo>
                  <a:pt x="584" y="5986"/>
                </a:lnTo>
                <a:lnTo>
                  <a:pt x="633" y="5645"/>
                </a:lnTo>
                <a:lnTo>
                  <a:pt x="706" y="5305"/>
                </a:lnTo>
                <a:lnTo>
                  <a:pt x="803" y="4964"/>
                </a:lnTo>
                <a:lnTo>
                  <a:pt x="925" y="4648"/>
                </a:lnTo>
                <a:lnTo>
                  <a:pt x="1047" y="4307"/>
                </a:lnTo>
                <a:lnTo>
                  <a:pt x="1217" y="3991"/>
                </a:lnTo>
                <a:lnTo>
                  <a:pt x="1387" y="3674"/>
                </a:lnTo>
                <a:lnTo>
                  <a:pt x="1606" y="3382"/>
                </a:lnTo>
                <a:lnTo>
                  <a:pt x="1825" y="3090"/>
                </a:lnTo>
                <a:lnTo>
                  <a:pt x="2069" y="2798"/>
                </a:lnTo>
                <a:lnTo>
                  <a:pt x="2361" y="2506"/>
                </a:lnTo>
                <a:lnTo>
                  <a:pt x="2726" y="2190"/>
                </a:lnTo>
                <a:lnTo>
                  <a:pt x="3163" y="1849"/>
                </a:lnTo>
                <a:lnTo>
                  <a:pt x="3674" y="1509"/>
                </a:lnTo>
                <a:lnTo>
                  <a:pt x="4210" y="1217"/>
                </a:lnTo>
                <a:lnTo>
                  <a:pt x="4502" y="1071"/>
                </a:lnTo>
                <a:lnTo>
                  <a:pt x="4794" y="949"/>
                </a:lnTo>
                <a:lnTo>
                  <a:pt x="5110" y="852"/>
                </a:lnTo>
                <a:lnTo>
                  <a:pt x="5402" y="754"/>
                </a:lnTo>
                <a:lnTo>
                  <a:pt x="5718" y="681"/>
                </a:lnTo>
                <a:lnTo>
                  <a:pt x="6035" y="633"/>
                </a:lnTo>
                <a:lnTo>
                  <a:pt x="6400" y="608"/>
                </a:lnTo>
                <a:lnTo>
                  <a:pt x="6789" y="584"/>
                </a:lnTo>
                <a:close/>
                <a:moveTo>
                  <a:pt x="11704" y="10998"/>
                </a:moveTo>
                <a:lnTo>
                  <a:pt x="11923" y="11315"/>
                </a:lnTo>
                <a:lnTo>
                  <a:pt x="11874" y="11339"/>
                </a:lnTo>
                <a:lnTo>
                  <a:pt x="11850" y="11363"/>
                </a:lnTo>
                <a:lnTo>
                  <a:pt x="11607" y="11607"/>
                </a:lnTo>
                <a:lnTo>
                  <a:pt x="11339" y="11826"/>
                </a:lnTo>
                <a:lnTo>
                  <a:pt x="11071" y="11996"/>
                </a:lnTo>
                <a:lnTo>
                  <a:pt x="10950" y="12093"/>
                </a:lnTo>
                <a:lnTo>
                  <a:pt x="10925" y="12166"/>
                </a:lnTo>
                <a:lnTo>
                  <a:pt x="10901" y="12239"/>
                </a:lnTo>
                <a:lnTo>
                  <a:pt x="10901" y="12264"/>
                </a:lnTo>
                <a:lnTo>
                  <a:pt x="10974" y="12288"/>
                </a:lnTo>
                <a:lnTo>
                  <a:pt x="11047" y="12288"/>
                </a:lnTo>
                <a:lnTo>
                  <a:pt x="11217" y="12264"/>
                </a:lnTo>
                <a:lnTo>
                  <a:pt x="11363" y="12191"/>
                </a:lnTo>
                <a:lnTo>
                  <a:pt x="11509" y="12093"/>
                </a:lnTo>
                <a:lnTo>
                  <a:pt x="11826" y="11899"/>
                </a:lnTo>
                <a:lnTo>
                  <a:pt x="11972" y="11777"/>
                </a:lnTo>
                <a:lnTo>
                  <a:pt x="11850" y="11899"/>
                </a:lnTo>
                <a:lnTo>
                  <a:pt x="11728" y="11996"/>
                </a:lnTo>
                <a:lnTo>
                  <a:pt x="11485" y="12191"/>
                </a:lnTo>
                <a:lnTo>
                  <a:pt x="11363" y="12288"/>
                </a:lnTo>
                <a:lnTo>
                  <a:pt x="11339" y="12361"/>
                </a:lnTo>
                <a:lnTo>
                  <a:pt x="11339" y="12434"/>
                </a:lnTo>
                <a:lnTo>
                  <a:pt x="11363" y="12483"/>
                </a:lnTo>
                <a:lnTo>
                  <a:pt x="11412" y="12531"/>
                </a:lnTo>
                <a:lnTo>
                  <a:pt x="11485" y="12556"/>
                </a:lnTo>
                <a:lnTo>
                  <a:pt x="11558" y="12531"/>
                </a:lnTo>
                <a:lnTo>
                  <a:pt x="11728" y="12483"/>
                </a:lnTo>
                <a:lnTo>
                  <a:pt x="11874" y="12385"/>
                </a:lnTo>
                <a:lnTo>
                  <a:pt x="12020" y="12288"/>
                </a:lnTo>
                <a:lnTo>
                  <a:pt x="12239" y="12118"/>
                </a:lnTo>
                <a:lnTo>
                  <a:pt x="12361" y="12020"/>
                </a:lnTo>
                <a:lnTo>
                  <a:pt x="12434" y="11899"/>
                </a:lnTo>
                <a:lnTo>
                  <a:pt x="12507" y="11947"/>
                </a:lnTo>
                <a:lnTo>
                  <a:pt x="12288" y="12142"/>
                </a:lnTo>
                <a:lnTo>
                  <a:pt x="12069" y="12337"/>
                </a:lnTo>
                <a:lnTo>
                  <a:pt x="11826" y="12556"/>
                </a:lnTo>
                <a:lnTo>
                  <a:pt x="11728" y="12677"/>
                </a:lnTo>
                <a:lnTo>
                  <a:pt x="11655" y="12823"/>
                </a:lnTo>
                <a:lnTo>
                  <a:pt x="11631" y="12896"/>
                </a:lnTo>
                <a:lnTo>
                  <a:pt x="11680" y="12969"/>
                </a:lnTo>
                <a:lnTo>
                  <a:pt x="11753" y="12994"/>
                </a:lnTo>
                <a:lnTo>
                  <a:pt x="11826" y="12994"/>
                </a:lnTo>
                <a:lnTo>
                  <a:pt x="11972" y="12945"/>
                </a:lnTo>
                <a:lnTo>
                  <a:pt x="12118" y="12848"/>
                </a:lnTo>
                <a:lnTo>
                  <a:pt x="12385" y="12629"/>
                </a:lnTo>
                <a:lnTo>
                  <a:pt x="12604" y="12458"/>
                </a:lnTo>
                <a:lnTo>
                  <a:pt x="12823" y="12264"/>
                </a:lnTo>
                <a:lnTo>
                  <a:pt x="12872" y="12312"/>
                </a:lnTo>
                <a:lnTo>
                  <a:pt x="12604" y="12702"/>
                </a:lnTo>
                <a:lnTo>
                  <a:pt x="12483" y="12848"/>
                </a:lnTo>
                <a:lnTo>
                  <a:pt x="12361" y="12969"/>
                </a:lnTo>
                <a:lnTo>
                  <a:pt x="12215" y="13067"/>
                </a:lnTo>
                <a:lnTo>
                  <a:pt x="12093" y="13213"/>
                </a:lnTo>
                <a:lnTo>
                  <a:pt x="12093" y="13261"/>
                </a:lnTo>
                <a:lnTo>
                  <a:pt x="12093" y="13310"/>
                </a:lnTo>
                <a:lnTo>
                  <a:pt x="12118" y="13334"/>
                </a:lnTo>
                <a:lnTo>
                  <a:pt x="12166" y="13359"/>
                </a:lnTo>
                <a:lnTo>
                  <a:pt x="12312" y="13359"/>
                </a:lnTo>
                <a:lnTo>
                  <a:pt x="12458" y="13334"/>
                </a:lnTo>
                <a:lnTo>
                  <a:pt x="12604" y="13261"/>
                </a:lnTo>
                <a:lnTo>
                  <a:pt x="12750" y="13140"/>
                </a:lnTo>
                <a:lnTo>
                  <a:pt x="12896" y="13042"/>
                </a:lnTo>
                <a:lnTo>
                  <a:pt x="12994" y="12896"/>
                </a:lnTo>
                <a:lnTo>
                  <a:pt x="13115" y="12750"/>
                </a:lnTo>
                <a:lnTo>
                  <a:pt x="13188" y="12604"/>
                </a:lnTo>
                <a:lnTo>
                  <a:pt x="13505" y="12872"/>
                </a:lnTo>
                <a:lnTo>
                  <a:pt x="13407" y="12945"/>
                </a:lnTo>
                <a:lnTo>
                  <a:pt x="13310" y="13018"/>
                </a:lnTo>
                <a:lnTo>
                  <a:pt x="13115" y="13213"/>
                </a:lnTo>
                <a:lnTo>
                  <a:pt x="12896" y="13359"/>
                </a:lnTo>
                <a:lnTo>
                  <a:pt x="12677" y="13529"/>
                </a:lnTo>
                <a:lnTo>
                  <a:pt x="12653" y="13553"/>
                </a:lnTo>
                <a:lnTo>
                  <a:pt x="12629" y="13602"/>
                </a:lnTo>
                <a:lnTo>
                  <a:pt x="12653" y="13651"/>
                </a:lnTo>
                <a:lnTo>
                  <a:pt x="12677" y="13699"/>
                </a:lnTo>
                <a:lnTo>
                  <a:pt x="12750" y="13724"/>
                </a:lnTo>
                <a:lnTo>
                  <a:pt x="12848" y="13748"/>
                </a:lnTo>
                <a:lnTo>
                  <a:pt x="12921" y="13748"/>
                </a:lnTo>
                <a:lnTo>
                  <a:pt x="12994" y="13724"/>
                </a:lnTo>
                <a:lnTo>
                  <a:pt x="13140" y="13651"/>
                </a:lnTo>
                <a:lnTo>
                  <a:pt x="13286" y="13578"/>
                </a:lnTo>
                <a:lnTo>
                  <a:pt x="13407" y="13480"/>
                </a:lnTo>
                <a:lnTo>
                  <a:pt x="13553" y="13383"/>
                </a:lnTo>
                <a:lnTo>
                  <a:pt x="13675" y="13237"/>
                </a:lnTo>
                <a:lnTo>
                  <a:pt x="13724" y="13164"/>
                </a:lnTo>
                <a:lnTo>
                  <a:pt x="13748" y="13091"/>
                </a:lnTo>
                <a:lnTo>
                  <a:pt x="13943" y="13286"/>
                </a:lnTo>
                <a:lnTo>
                  <a:pt x="13918" y="13286"/>
                </a:lnTo>
                <a:lnTo>
                  <a:pt x="13772" y="13383"/>
                </a:lnTo>
                <a:lnTo>
                  <a:pt x="13675" y="13505"/>
                </a:lnTo>
                <a:lnTo>
                  <a:pt x="13456" y="13748"/>
                </a:lnTo>
                <a:lnTo>
                  <a:pt x="13237" y="13967"/>
                </a:lnTo>
                <a:lnTo>
                  <a:pt x="13140" y="14064"/>
                </a:lnTo>
                <a:lnTo>
                  <a:pt x="13067" y="14210"/>
                </a:lnTo>
                <a:lnTo>
                  <a:pt x="13042" y="14235"/>
                </a:lnTo>
                <a:lnTo>
                  <a:pt x="13067" y="14259"/>
                </a:lnTo>
                <a:lnTo>
                  <a:pt x="13067" y="14308"/>
                </a:lnTo>
                <a:lnTo>
                  <a:pt x="13115" y="14308"/>
                </a:lnTo>
                <a:lnTo>
                  <a:pt x="13261" y="14259"/>
                </a:lnTo>
                <a:lnTo>
                  <a:pt x="13407" y="14210"/>
                </a:lnTo>
                <a:lnTo>
                  <a:pt x="13651" y="14040"/>
                </a:lnTo>
                <a:lnTo>
                  <a:pt x="13797" y="13918"/>
                </a:lnTo>
                <a:lnTo>
                  <a:pt x="13943" y="13797"/>
                </a:lnTo>
                <a:lnTo>
                  <a:pt x="14064" y="13626"/>
                </a:lnTo>
                <a:lnTo>
                  <a:pt x="14137" y="13480"/>
                </a:lnTo>
                <a:lnTo>
                  <a:pt x="14332" y="13675"/>
                </a:lnTo>
                <a:lnTo>
                  <a:pt x="14186" y="13918"/>
                </a:lnTo>
                <a:lnTo>
                  <a:pt x="14089" y="14040"/>
                </a:lnTo>
                <a:lnTo>
                  <a:pt x="13991" y="14137"/>
                </a:lnTo>
                <a:lnTo>
                  <a:pt x="13870" y="14235"/>
                </a:lnTo>
                <a:lnTo>
                  <a:pt x="13748" y="14308"/>
                </a:lnTo>
                <a:lnTo>
                  <a:pt x="13626" y="14381"/>
                </a:lnTo>
                <a:lnTo>
                  <a:pt x="13505" y="14454"/>
                </a:lnTo>
                <a:lnTo>
                  <a:pt x="13505" y="14502"/>
                </a:lnTo>
                <a:lnTo>
                  <a:pt x="13480" y="14527"/>
                </a:lnTo>
                <a:lnTo>
                  <a:pt x="13505" y="14600"/>
                </a:lnTo>
                <a:lnTo>
                  <a:pt x="13602" y="14648"/>
                </a:lnTo>
                <a:lnTo>
                  <a:pt x="13675" y="14673"/>
                </a:lnTo>
                <a:lnTo>
                  <a:pt x="13772" y="14673"/>
                </a:lnTo>
                <a:lnTo>
                  <a:pt x="13894" y="14648"/>
                </a:lnTo>
                <a:lnTo>
                  <a:pt x="14089" y="14551"/>
                </a:lnTo>
                <a:lnTo>
                  <a:pt x="14235" y="14454"/>
                </a:lnTo>
                <a:lnTo>
                  <a:pt x="14356" y="14356"/>
                </a:lnTo>
                <a:lnTo>
                  <a:pt x="14454" y="14235"/>
                </a:lnTo>
                <a:lnTo>
                  <a:pt x="14575" y="14113"/>
                </a:lnTo>
                <a:lnTo>
                  <a:pt x="14648" y="13967"/>
                </a:lnTo>
                <a:lnTo>
                  <a:pt x="14867" y="14210"/>
                </a:lnTo>
                <a:lnTo>
                  <a:pt x="14843" y="14210"/>
                </a:lnTo>
                <a:lnTo>
                  <a:pt x="14721" y="14259"/>
                </a:lnTo>
                <a:lnTo>
                  <a:pt x="14624" y="14332"/>
                </a:lnTo>
                <a:lnTo>
                  <a:pt x="14454" y="14527"/>
                </a:lnTo>
                <a:lnTo>
                  <a:pt x="14235" y="14746"/>
                </a:lnTo>
                <a:lnTo>
                  <a:pt x="14113" y="14867"/>
                </a:lnTo>
                <a:lnTo>
                  <a:pt x="13991" y="14940"/>
                </a:lnTo>
                <a:lnTo>
                  <a:pt x="13967" y="14989"/>
                </a:lnTo>
                <a:lnTo>
                  <a:pt x="13967" y="15038"/>
                </a:lnTo>
                <a:lnTo>
                  <a:pt x="14016" y="15086"/>
                </a:lnTo>
                <a:lnTo>
                  <a:pt x="14064" y="15086"/>
                </a:lnTo>
                <a:lnTo>
                  <a:pt x="14356" y="15013"/>
                </a:lnTo>
                <a:lnTo>
                  <a:pt x="14478" y="14940"/>
                </a:lnTo>
                <a:lnTo>
                  <a:pt x="14624" y="14867"/>
                </a:lnTo>
                <a:lnTo>
                  <a:pt x="14867" y="14648"/>
                </a:lnTo>
                <a:lnTo>
                  <a:pt x="14965" y="14527"/>
                </a:lnTo>
                <a:lnTo>
                  <a:pt x="15038" y="14405"/>
                </a:lnTo>
                <a:lnTo>
                  <a:pt x="15038" y="14381"/>
                </a:lnTo>
                <a:lnTo>
                  <a:pt x="15330" y="14673"/>
                </a:lnTo>
                <a:lnTo>
                  <a:pt x="15111" y="14867"/>
                </a:lnTo>
                <a:lnTo>
                  <a:pt x="14892" y="15062"/>
                </a:lnTo>
                <a:lnTo>
                  <a:pt x="14648" y="15232"/>
                </a:lnTo>
                <a:lnTo>
                  <a:pt x="14527" y="15330"/>
                </a:lnTo>
                <a:lnTo>
                  <a:pt x="14429" y="15427"/>
                </a:lnTo>
                <a:lnTo>
                  <a:pt x="14405" y="15451"/>
                </a:lnTo>
                <a:lnTo>
                  <a:pt x="14405" y="15500"/>
                </a:lnTo>
                <a:lnTo>
                  <a:pt x="14429" y="15524"/>
                </a:lnTo>
                <a:lnTo>
                  <a:pt x="14454" y="15549"/>
                </a:lnTo>
                <a:lnTo>
                  <a:pt x="14624" y="15573"/>
                </a:lnTo>
                <a:lnTo>
                  <a:pt x="14770" y="15549"/>
                </a:lnTo>
                <a:lnTo>
                  <a:pt x="14940" y="15476"/>
                </a:lnTo>
                <a:lnTo>
                  <a:pt x="15086" y="15378"/>
                </a:lnTo>
                <a:lnTo>
                  <a:pt x="15232" y="15281"/>
                </a:lnTo>
                <a:lnTo>
                  <a:pt x="15354" y="15159"/>
                </a:lnTo>
                <a:lnTo>
                  <a:pt x="15573" y="14916"/>
                </a:lnTo>
                <a:lnTo>
                  <a:pt x="15743" y="15111"/>
                </a:lnTo>
                <a:lnTo>
                  <a:pt x="15476" y="15378"/>
                </a:lnTo>
                <a:lnTo>
                  <a:pt x="15330" y="15476"/>
                </a:lnTo>
                <a:lnTo>
                  <a:pt x="15184" y="15573"/>
                </a:lnTo>
                <a:lnTo>
                  <a:pt x="15038" y="15670"/>
                </a:lnTo>
                <a:lnTo>
                  <a:pt x="14892" y="15792"/>
                </a:lnTo>
                <a:lnTo>
                  <a:pt x="14843" y="15840"/>
                </a:lnTo>
                <a:lnTo>
                  <a:pt x="14867" y="15913"/>
                </a:lnTo>
                <a:lnTo>
                  <a:pt x="14892" y="15986"/>
                </a:lnTo>
                <a:lnTo>
                  <a:pt x="14940" y="16011"/>
                </a:lnTo>
                <a:lnTo>
                  <a:pt x="15038" y="16035"/>
                </a:lnTo>
                <a:lnTo>
                  <a:pt x="15159" y="16011"/>
                </a:lnTo>
                <a:lnTo>
                  <a:pt x="15354" y="15962"/>
                </a:lnTo>
                <a:lnTo>
                  <a:pt x="15524" y="15865"/>
                </a:lnTo>
                <a:lnTo>
                  <a:pt x="15695" y="15767"/>
                </a:lnTo>
                <a:lnTo>
                  <a:pt x="15889" y="15597"/>
                </a:lnTo>
                <a:lnTo>
                  <a:pt x="16060" y="15427"/>
                </a:lnTo>
                <a:lnTo>
                  <a:pt x="16352" y="15694"/>
                </a:lnTo>
                <a:lnTo>
                  <a:pt x="16181" y="15865"/>
                </a:lnTo>
                <a:lnTo>
                  <a:pt x="16011" y="16011"/>
                </a:lnTo>
                <a:lnTo>
                  <a:pt x="15743" y="16157"/>
                </a:lnTo>
                <a:lnTo>
                  <a:pt x="15500" y="16303"/>
                </a:lnTo>
                <a:lnTo>
                  <a:pt x="15451" y="16327"/>
                </a:lnTo>
                <a:lnTo>
                  <a:pt x="15451" y="16376"/>
                </a:lnTo>
                <a:lnTo>
                  <a:pt x="15476" y="16400"/>
                </a:lnTo>
                <a:lnTo>
                  <a:pt x="15524" y="16424"/>
                </a:lnTo>
                <a:lnTo>
                  <a:pt x="15719" y="16424"/>
                </a:lnTo>
                <a:lnTo>
                  <a:pt x="15889" y="16449"/>
                </a:lnTo>
                <a:lnTo>
                  <a:pt x="16084" y="16400"/>
                </a:lnTo>
                <a:lnTo>
                  <a:pt x="16254" y="16351"/>
                </a:lnTo>
                <a:lnTo>
                  <a:pt x="16400" y="16254"/>
                </a:lnTo>
                <a:lnTo>
                  <a:pt x="16522" y="16157"/>
                </a:lnTo>
                <a:lnTo>
                  <a:pt x="16498" y="16254"/>
                </a:lnTo>
                <a:lnTo>
                  <a:pt x="16400" y="16376"/>
                </a:lnTo>
                <a:lnTo>
                  <a:pt x="16279" y="16473"/>
                </a:lnTo>
                <a:lnTo>
                  <a:pt x="16133" y="16546"/>
                </a:lnTo>
                <a:lnTo>
                  <a:pt x="15987" y="16619"/>
                </a:lnTo>
                <a:lnTo>
                  <a:pt x="15768" y="16668"/>
                </a:lnTo>
                <a:lnTo>
                  <a:pt x="15451" y="16765"/>
                </a:lnTo>
                <a:lnTo>
                  <a:pt x="15427" y="16692"/>
                </a:lnTo>
                <a:lnTo>
                  <a:pt x="15354" y="16643"/>
                </a:lnTo>
                <a:lnTo>
                  <a:pt x="15208" y="16546"/>
                </a:lnTo>
                <a:lnTo>
                  <a:pt x="15062" y="16400"/>
                </a:lnTo>
                <a:lnTo>
                  <a:pt x="14770" y="16132"/>
                </a:lnTo>
                <a:lnTo>
                  <a:pt x="14016" y="15524"/>
                </a:lnTo>
                <a:lnTo>
                  <a:pt x="13626" y="15159"/>
                </a:lnTo>
                <a:lnTo>
                  <a:pt x="13261" y="14770"/>
                </a:lnTo>
                <a:lnTo>
                  <a:pt x="12556" y="14016"/>
                </a:lnTo>
                <a:lnTo>
                  <a:pt x="12312" y="13772"/>
                </a:lnTo>
                <a:lnTo>
                  <a:pt x="12045" y="13553"/>
                </a:lnTo>
                <a:lnTo>
                  <a:pt x="11485" y="13140"/>
                </a:lnTo>
                <a:lnTo>
                  <a:pt x="11217" y="12921"/>
                </a:lnTo>
                <a:lnTo>
                  <a:pt x="10950" y="12677"/>
                </a:lnTo>
                <a:lnTo>
                  <a:pt x="10707" y="12434"/>
                </a:lnTo>
                <a:lnTo>
                  <a:pt x="10512" y="12166"/>
                </a:lnTo>
                <a:lnTo>
                  <a:pt x="10828" y="11899"/>
                </a:lnTo>
                <a:lnTo>
                  <a:pt x="11144" y="11607"/>
                </a:lnTo>
                <a:lnTo>
                  <a:pt x="11436" y="11315"/>
                </a:lnTo>
                <a:lnTo>
                  <a:pt x="11704" y="10998"/>
                </a:lnTo>
                <a:close/>
                <a:moveTo>
                  <a:pt x="6400" y="0"/>
                </a:moveTo>
                <a:lnTo>
                  <a:pt x="5791" y="73"/>
                </a:lnTo>
                <a:lnTo>
                  <a:pt x="5183" y="170"/>
                </a:lnTo>
                <a:lnTo>
                  <a:pt x="4891" y="243"/>
                </a:lnTo>
                <a:lnTo>
                  <a:pt x="4599" y="341"/>
                </a:lnTo>
                <a:lnTo>
                  <a:pt x="4258" y="462"/>
                </a:lnTo>
                <a:lnTo>
                  <a:pt x="3918" y="633"/>
                </a:lnTo>
                <a:lnTo>
                  <a:pt x="3601" y="827"/>
                </a:lnTo>
                <a:lnTo>
                  <a:pt x="3285" y="1022"/>
                </a:lnTo>
                <a:lnTo>
                  <a:pt x="2969" y="1241"/>
                </a:lnTo>
                <a:lnTo>
                  <a:pt x="2677" y="1484"/>
                </a:lnTo>
                <a:lnTo>
                  <a:pt x="2117" y="1971"/>
                </a:lnTo>
                <a:lnTo>
                  <a:pt x="1850" y="2239"/>
                </a:lnTo>
                <a:lnTo>
                  <a:pt x="1606" y="2506"/>
                </a:lnTo>
                <a:lnTo>
                  <a:pt x="1363" y="2798"/>
                </a:lnTo>
                <a:lnTo>
                  <a:pt x="1168" y="3066"/>
                </a:lnTo>
                <a:lnTo>
                  <a:pt x="949" y="3382"/>
                </a:lnTo>
                <a:lnTo>
                  <a:pt x="779" y="3699"/>
                </a:lnTo>
                <a:lnTo>
                  <a:pt x="609" y="4015"/>
                </a:lnTo>
                <a:lnTo>
                  <a:pt x="463" y="4331"/>
                </a:lnTo>
                <a:lnTo>
                  <a:pt x="341" y="4672"/>
                </a:lnTo>
                <a:lnTo>
                  <a:pt x="244" y="5013"/>
                </a:lnTo>
                <a:lnTo>
                  <a:pt x="146" y="5353"/>
                </a:lnTo>
                <a:lnTo>
                  <a:pt x="73" y="5718"/>
                </a:lnTo>
                <a:lnTo>
                  <a:pt x="25" y="6083"/>
                </a:lnTo>
                <a:lnTo>
                  <a:pt x="0" y="6448"/>
                </a:lnTo>
                <a:lnTo>
                  <a:pt x="0" y="6813"/>
                </a:lnTo>
                <a:lnTo>
                  <a:pt x="0" y="7203"/>
                </a:lnTo>
                <a:lnTo>
                  <a:pt x="25" y="7592"/>
                </a:lnTo>
                <a:lnTo>
                  <a:pt x="98" y="7957"/>
                </a:lnTo>
                <a:lnTo>
                  <a:pt x="171" y="8346"/>
                </a:lnTo>
                <a:lnTo>
                  <a:pt x="268" y="8711"/>
                </a:lnTo>
                <a:lnTo>
                  <a:pt x="390" y="9076"/>
                </a:lnTo>
                <a:lnTo>
                  <a:pt x="560" y="9441"/>
                </a:lnTo>
                <a:lnTo>
                  <a:pt x="730" y="9782"/>
                </a:lnTo>
                <a:lnTo>
                  <a:pt x="925" y="10122"/>
                </a:lnTo>
                <a:lnTo>
                  <a:pt x="1168" y="10463"/>
                </a:lnTo>
                <a:lnTo>
                  <a:pt x="1436" y="10804"/>
                </a:lnTo>
                <a:lnTo>
                  <a:pt x="1704" y="11096"/>
                </a:lnTo>
                <a:lnTo>
                  <a:pt x="1996" y="11363"/>
                </a:lnTo>
                <a:lnTo>
                  <a:pt x="2312" y="11631"/>
                </a:lnTo>
                <a:lnTo>
                  <a:pt x="2628" y="11874"/>
                </a:lnTo>
                <a:lnTo>
                  <a:pt x="2969" y="12093"/>
                </a:lnTo>
                <a:lnTo>
                  <a:pt x="3334" y="12312"/>
                </a:lnTo>
                <a:lnTo>
                  <a:pt x="3747" y="12531"/>
                </a:lnTo>
                <a:lnTo>
                  <a:pt x="4161" y="12726"/>
                </a:lnTo>
                <a:lnTo>
                  <a:pt x="4599" y="12896"/>
                </a:lnTo>
                <a:lnTo>
                  <a:pt x="5037" y="13042"/>
                </a:lnTo>
                <a:lnTo>
                  <a:pt x="5499" y="13164"/>
                </a:lnTo>
                <a:lnTo>
                  <a:pt x="5937" y="13261"/>
                </a:lnTo>
                <a:lnTo>
                  <a:pt x="6400" y="13334"/>
                </a:lnTo>
                <a:lnTo>
                  <a:pt x="6862" y="13383"/>
                </a:lnTo>
                <a:lnTo>
                  <a:pt x="7324" y="13383"/>
                </a:lnTo>
                <a:lnTo>
                  <a:pt x="7787" y="13334"/>
                </a:lnTo>
                <a:lnTo>
                  <a:pt x="8225" y="13261"/>
                </a:lnTo>
                <a:lnTo>
                  <a:pt x="8638" y="13140"/>
                </a:lnTo>
                <a:lnTo>
                  <a:pt x="9076" y="12994"/>
                </a:lnTo>
                <a:lnTo>
                  <a:pt x="9466" y="12799"/>
                </a:lnTo>
                <a:lnTo>
                  <a:pt x="9879" y="12580"/>
                </a:lnTo>
                <a:lnTo>
                  <a:pt x="10269" y="12337"/>
                </a:lnTo>
                <a:lnTo>
                  <a:pt x="10293" y="12458"/>
                </a:lnTo>
                <a:lnTo>
                  <a:pt x="10317" y="12580"/>
                </a:lnTo>
                <a:lnTo>
                  <a:pt x="10390" y="12677"/>
                </a:lnTo>
                <a:lnTo>
                  <a:pt x="10463" y="12775"/>
                </a:lnTo>
                <a:lnTo>
                  <a:pt x="10658" y="12969"/>
                </a:lnTo>
                <a:lnTo>
                  <a:pt x="10828" y="13140"/>
                </a:lnTo>
                <a:lnTo>
                  <a:pt x="11120" y="13383"/>
                </a:lnTo>
                <a:lnTo>
                  <a:pt x="11412" y="13602"/>
                </a:lnTo>
                <a:lnTo>
                  <a:pt x="11704" y="13845"/>
                </a:lnTo>
                <a:lnTo>
                  <a:pt x="11972" y="14089"/>
                </a:lnTo>
                <a:lnTo>
                  <a:pt x="12385" y="14502"/>
                </a:lnTo>
                <a:lnTo>
                  <a:pt x="12775" y="14916"/>
                </a:lnTo>
                <a:lnTo>
                  <a:pt x="13164" y="15330"/>
                </a:lnTo>
                <a:lnTo>
                  <a:pt x="13553" y="15743"/>
                </a:lnTo>
                <a:lnTo>
                  <a:pt x="13772" y="15938"/>
                </a:lnTo>
                <a:lnTo>
                  <a:pt x="13991" y="16132"/>
                </a:lnTo>
                <a:lnTo>
                  <a:pt x="14429" y="16473"/>
                </a:lnTo>
                <a:lnTo>
                  <a:pt x="14770" y="16789"/>
                </a:lnTo>
                <a:lnTo>
                  <a:pt x="14916" y="16935"/>
                </a:lnTo>
                <a:lnTo>
                  <a:pt x="15111" y="17081"/>
                </a:lnTo>
                <a:lnTo>
                  <a:pt x="15184" y="17106"/>
                </a:lnTo>
                <a:lnTo>
                  <a:pt x="15232" y="17154"/>
                </a:lnTo>
                <a:lnTo>
                  <a:pt x="15305" y="17179"/>
                </a:lnTo>
                <a:lnTo>
                  <a:pt x="15451" y="17227"/>
                </a:lnTo>
                <a:lnTo>
                  <a:pt x="15646" y="17203"/>
                </a:lnTo>
                <a:lnTo>
                  <a:pt x="15841" y="17179"/>
                </a:lnTo>
                <a:lnTo>
                  <a:pt x="16035" y="17106"/>
                </a:lnTo>
                <a:lnTo>
                  <a:pt x="16230" y="17033"/>
                </a:lnTo>
                <a:lnTo>
                  <a:pt x="16498" y="16911"/>
                </a:lnTo>
                <a:lnTo>
                  <a:pt x="16644" y="16814"/>
                </a:lnTo>
                <a:lnTo>
                  <a:pt x="16790" y="16668"/>
                </a:lnTo>
                <a:lnTo>
                  <a:pt x="16911" y="16497"/>
                </a:lnTo>
                <a:lnTo>
                  <a:pt x="17009" y="16327"/>
                </a:lnTo>
                <a:lnTo>
                  <a:pt x="17057" y="16132"/>
                </a:lnTo>
                <a:lnTo>
                  <a:pt x="17082" y="15938"/>
                </a:lnTo>
                <a:lnTo>
                  <a:pt x="17057" y="15840"/>
                </a:lnTo>
                <a:lnTo>
                  <a:pt x="17033" y="15767"/>
                </a:lnTo>
                <a:lnTo>
                  <a:pt x="17009" y="15670"/>
                </a:lnTo>
                <a:lnTo>
                  <a:pt x="16936" y="15597"/>
                </a:lnTo>
                <a:lnTo>
                  <a:pt x="16887" y="15549"/>
                </a:lnTo>
                <a:lnTo>
                  <a:pt x="15500" y="14137"/>
                </a:lnTo>
                <a:lnTo>
                  <a:pt x="14819" y="13432"/>
                </a:lnTo>
                <a:lnTo>
                  <a:pt x="14089" y="12750"/>
                </a:lnTo>
                <a:lnTo>
                  <a:pt x="13772" y="12458"/>
                </a:lnTo>
                <a:lnTo>
                  <a:pt x="13432" y="12166"/>
                </a:lnTo>
                <a:lnTo>
                  <a:pt x="13091" y="11899"/>
                </a:lnTo>
                <a:lnTo>
                  <a:pt x="12775" y="11582"/>
                </a:lnTo>
                <a:lnTo>
                  <a:pt x="12580" y="11363"/>
                </a:lnTo>
                <a:lnTo>
                  <a:pt x="12385" y="11120"/>
                </a:lnTo>
                <a:lnTo>
                  <a:pt x="12166" y="10901"/>
                </a:lnTo>
                <a:lnTo>
                  <a:pt x="12045" y="10804"/>
                </a:lnTo>
                <a:lnTo>
                  <a:pt x="11923" y="10706"/>
                </a:lnTo>
                <a:lnTo>
                  <a:pt x="12191" y="10317"/>
                </a:lnTo>
                <a:lnTo>
                  <a:pt x="12434" y="9928"/>
                </a:lnTo>
                <a:lnTo>
                  <a:pt x="12629" y="9490"/>
                </a:lnTo>
                <a:lnTo>
                  <a:pt x="12823" y="9076"/>
                </a:lnTo>
                <a:lnTo>
                  <a:pt x="12969" y="8614"/>
                </a:lnTo>
                <a:lnTo>
                  <a:pt x="13091" y="8176"/>
                </a:lnTo>
                <a:lnTo>
                  <a:pt x="13188" y="7713"/>
                </a:lnTo>
                <a:lnTo>
                  <a:pt x="13261" y="7251"/>
                </a:lnTo>
                <a:lnTo>
                  <a:pt x="13310" y="6765"/>
                </a:lnTo>
                <a:lnTo>
                  <a:pt x="13310" y="6302"/>
                </a:lnTo>
                <a:lnTo>
                  <a:pt x="13286" y="5840"/>
                </a:lnTo>
                <a:lnTo>
                  <a:pt x="13237" y="5378"/>
                </a:lnTo>
                <a:lnTo>
                  <a:pt x="13164" y="4891"/>
                </a:lnTo>
                <a:lnTo>
                  <a:pt x="13042" y="4453"/>
                </a:lnTo>
                <a:lnTo>
                  <a:pt x="12896" y="3991"/>
                </a:lnTo>
                <a:lnTo>
                  <a:pt x="12702" y="3553"/>
                </a:lnTo>
                <a:lnTo>
                  <a:pt x="12580" y="3285"/>
                </a:lnTo>
                <a:lnTo>
                  <a:pt x="12434" y="3042"/>
                </a:lnTo>
                <a:lnTo>
                  <a:pt x="12288" y="2798"/>
                </a:lnTo>
                <a:lnTo>
                  <a:pt x="12118" y="2579"/>
                </a:lnTo>
                <a:lnTo>
                  <a:pt x="11753" y="2141"/>
                </a:lnTo>
                <a:lnTo>
                  <a:pt x="11339" y="1728"/>
                </a:lnTo>
                <a:lnTo>
                  <a:pt x="10901" y="1363"/>
                </a:lnTo>
                <a:lnTo>
                  <a:pt x="10415" y="1046"/>
                </a:lnTo>
                <a:lnTo>
                  <a:pt x="9904" y="754"/>
                </a:lnTo>
                <a:lnTo>
                  <a:pt x="9368" y="511"/>
                </a:lnTo>
                <a:lnTo>
                  <a:pt x="8784" y="316"/>
                </a:lnTo>
                <a:lnTo>
                  <a:pt x="8225" y="170"/>
                </a:lnTo>
                <a:lnTo>
                  <a:pt x="7616" y="73"/>
                </a:lnTo>
                <a:lnTo>
                  <a:pt x="7008" y="0"/>
                </a:lnTo>
                <a:close/>
              </a:path>
            </a:pathLst>
          </a:custGeom>
          <a:solidFill>
            <a:srgbClr val="1C4587"/>
          </a:solidFill>
          <a:ln>
            <a:noFill/>
          </a:ln>
        </p:spPr>
        <p:txBody>
          <a:bodyPr spcFirstLastPara="1" wrap="square" lIns="121900" tIns="121900" rIns="121900" bIns="121900" anchor="ctr" anchorCtr="0">
            <a:noAutofit/>
          </a:bodyPr>
          <a:lstStyle/>
          <a:p>
            <a:endParaRPr sz="2400"/>
          </a:p>
        </p:txBody>
      </p:sp>
      <p:sp>
        <p:nvSpPr>
          <p:cNvPr id="8" name="Rectangle 1">
            <a:extLst>
              <a:ext uri="{FF2B5EF4-FFF2-40B4-BE49-F238E27FC236}">
                <a16:creationId xmlns:a16="http://schemas.microsoft.com/office/drawing/2014/main" id="{FD9E92A8-E562-4036-BE7E-67686F4CD4AF}"/>
              </a:ext>
            </a:extLst>
          </p:cNvPr>
          <p:cNvSpPr>
            <a:spLocks noChangeArrowheads="1"/>
          </p:cNvSpPr>
          <p:nvPr/>
        </p:nvSpPr>
        <p:spPr bwMode="auto">
          <a:xfrm>
            <a:off x="5684915" y="960767"/>
            <a:ext cx="6193232" cy="178510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pPr>
            <a:r>
              <a:rPr lang="fr-FR" altLang="fr-FR" sz="1200" dirty="0" err="1">
                <a:solidFill>
                  <a:srgbClr val="0033B3"/>
                </a:solidFill>
                <a:latin typeface="JetBrains Mono"/>
              </a:rPr>
              <a:t>from</a:t>
            </a:r>
            <a:r>
              <a:rPr lang="fr-FR" altLang="fr-FR" sz="1200" dirty="0">
                <a:solidFill>
                  <a:srgbClr val="0033B3"/>
                </a:solidFill>
                <a:latin typeface="JetBrains Mono"/>
              </a:rPr>
              <a:t> </a:t>
            </a:r>
            <a:r>
              <a:rPr lang="fr-FR" altLang="fr-FR" sz="1200" dirty="0" err="1">
                <a:solidFill>
                  <a:srgbClr val="080808"/>
                </a:solidFill>
                <a:latin typeface="JetBrains Mono"/>
              </a:rPr>
              <a:t>sklearn.preprocessing</a:t>
            </a:r>
            <a:r>
              <a:rPr lang="fr-FR" altLang="fr-FR" sz="1200" dirty="0">
                <a:solidFill>
                  <a:srgbClr val="080808"/>
                </a:solidFill>
                <a:latin typeface="JetBrains Mono"/>
              </a:rPr>
              <a:t> </a:t>
            </a:r>
            <a:r>
              <a:rPr lang="fr-FR" altLang="fr-FR" sz="1200" dirty="0">
                <a:solidFill>
                  <a:srgbClr val="0033B3"/>
                </a:solidFill>
                <a:latin typeface="JetBrains Mono"/>
              </a:rPr>
              <a:t>import </a:t>
            </a:r>
            <a:r>
              <a:rPr lang="fr-FR" altLang="fr-FR" sz="1200" dirty="0" err="1">
                <a:solidFill>
                  <a:srgbClr val="080808"/>
                </a:solidFill>
                <a:latin typeface="JetBrains Mono"/>
              </a:rPr>
              <a:t>OneHotEncoder</a:t>
            </a:r>
            <a:br>
              <a:rPr lang="fr-FR" altLang="fr-FR" sz="1200" dirty="0">
                <a:solidFill>
                  <a:srgbClr val="080808"/>
                </a:solidFill>
                <a:latin typeface="JetBrains Mono"/>
              </a:rPr>
            </a:br>
            <a:br>
              <a:rPr lang="fr-FR" altLang="fr-FR" sz="1200" dirty="0">
                <a:solidFill>
                  <a:srgbClr val="080808"/>
                </a:solidFill>
                <a:latin typeface="JetBrains Mono"/>
              </a:rPr>
            </a:br>
            <a:r>
              <a:rPr lang="fr-FR" altLang="fr-FR" sz="1200" dirty="0" err="1">
                <a:solidFill>
                  <a:srgbClr val="080808"/>
                </a:solidFill>
                <a:latin typeface="JetBrains Mono"/>
              </a:rPr>
              <a:t>enc</a:t>
            </a:r>
            <a:r>
              <a:rPr lang="fr-FR" altLang="fr-FR" sz="1200" dirty="0">
                <a:solidFill>
                  <a:srgbClr val="080808"/>
                </a:solidFill>
                <a:latin typeface="JetBrains Mono"/>
              </a:rPr>
              <a:t> = </a:t>
            </a:r>
            <a:r>
              <a:rPr lang="fr-FR" altLang="fr-FR" sz="1200" dirty="0" err="1">
                <a:solidFill>
                  <a:srgbClr val="080808"/>
                </a:solidFill>
                <a:latin typeface="JetBrains Mono"/>
              </a:rPr>
              <a:t>OneHotEncoder</a:t>
            </a:r>
            <a:r>
              <a:rPr lang="fr-FR" altLang="fr-FR" sz="1200" dirty="0">
                <a:solidFill>
                  <a:srgbClr val="080808"/>
                </a:solidFill>
                <a:latin typeface="JetBrains Mono"/>
              </a:rPr>
              <a:t>(</a:t>
            </a:r>
            <a:r>
              <a:rPr lang="fr-FR" altLang="fr-FR" sz="1200" dirty="0" err="1">
                <a:solidFill>
                  <a:srgbClr val="660099"/>
                </a:solidFill>
                <a:latin typeface="JetBrains Mono"/>
              </a:rPr>
              <a:t>handle_unknown</a:t>
            </a:r>
            <a:r>
              <a:rPr lang="fr-FR" altLang="fr-FR" sz="1200" dirty="0">
                <a:solidFill>
                  <a:srgbClr val="080808"/>
                </a:solidFill>
                <a:latin typeface="JetBrains Mono"/>
              </a:rPr>
              <a:t>=</a:t>
            </a:r>
            <a:r>
              <a:rPr lang="fr-FR" altLang="fr-FR" sz="1200" b="1" dirty="0">
                <a:solidFill>
                  <a:srgbClr val="008080"/>
                </a:solidFill>
                <a:latin typeface="JetBrains Mono"/>
              </a:rPr>
              <a:t>'ignore'</a:t>
            </a:r>
            <a:r>
              <a:rPr lang="fr-FR" altLang="fr-FR" sz="1200" dirty="0">
                <a:solidFill>
                  <a:srgbClr val="080808"/>
                </a:solidFill>
                <a:latin typeface="JetBrains Mono"/>
              </a:rPr>
              <a:t>)</a:t>
            </a:r>
            <a:br>
              <a:rPr lang="fr-FR" altLang="fr-FR" sz="1200" dirty="0">
                <a:solidFill>
                  <a:srgbClr val="080808"/>
                </a:solidFill>
                <a:latin typeface="JetBrains Mono"/>
              </a:rPr>
            </a:br>
            <a:r>
              <a:rPr lang="fr-FR" altLang="fr-FR" sz="1200" dirty="0">
                <a:solidFill>
                  <a:srgbClr val="080808"/>
                </a:solidFill>
                <a:latin typeface="JetBrains Mono"/>
              </a:rPr>
              <a:t>X = [[</a:t>
            </a:r>
            <a:r>
              <a:rPr lang="fr-FR" altLang="fr-FR" sz="1200" b="1" dirty="0">
                <a:solidFill>
                  <a:srgbClr val="008080"/>
                </a:solidFill>
                <a:latin typeface="JetBrains Mono"/>
              </a:rPr>
              <a:t>'Male'</a:t>
            </a:r>
            <a:r>
              <a:rPr lang="fr-FR" altLang="fr-FR" sz="1200" dirty="0">
                <a:solidFill>
                  <a:srgbClr val="080808"/>
                </a:solidFill>
                <a:latin typeface="JetBrains Mono"/>
              </a:rPr>
              <a:t>, </a:t>
            </a:r>
            <a:r>
              <a:rPr lang="fr-FR" altLang="fr-FR" sz="1200" dirty="0">
                <a:solidFill>
                  <a:srgbClr val="1750EB"/>
                </a:solidFill>
                <a:latin typeface="JetBrains Mono"/>
              </a:rPr>
              <a:t>1</a:t>
            </a:r>
            <a:r>
              <a:rPr lang="fr-FR" altLang="fr-FR" sz="1200" dirty="0">
                <a:solidFill>
                  <a:srgbClr val="080808"/>
                </a:solidFill>
                <a:latin typeface="JetBrains Mono"/>
              </a:rPr>
              <a:t>], [</a:t>
            </a:r>
            <a:r>
              <a:rPr lang="fr-FR" altLang="fr-FR" sz="1200" b="1" dirty="0">
                <a:solidFill>
                  <a:srgbClr val="008080"/>
                </a:solidFill>
                <a:latin typeface="JetBrains Mono"/>
              </a:rPr>
              <a:t>'</a:t>
            </a:r>
            <a:r>
              <a:rPr lang="fr-FR" altLang="fr-FR" sz="1200" b="1" dirty="0" err="1">
                <a:solidFill>
                  <a:srgbClr val="008080"/>
                </a:solidFill>
                <a:latin typeface="JetBrains Mono"/>
              </a:rPr>
              <a:t>Female</a:t>
            </a:r>
            <a:r>
              <a:rPr lang="fr-FR" altLang="fr-FR" sz="1200" b="1" dirty="0">
                <a:solidFill>
                  <a:srgbClr val="008080"/>
                </a:solidFill>
                <a:latin typeface="JetBrains Mono"/>
              </a:rPr>
              <a:t>'</a:t>
            </a:r>
            <a:r>
              <a:rPr lang="fr-FR" altLang="fr-FR" sz="1200" dirty="0">
                <a:solidFill>
                  <a:srgbClr val="080808"/>
                </a:solidFill>
                <a:latin typeface="JetBrains Mono"/>
              </a:rPr>
              <a:t>, </a:t>
            </a:r>
            <a:r>
              <a:rPr lang="fr-FR" altLang="fr-FR" sz="1200" dirty="0">
                <a:solidFill>
                  <a:srgbClr val="1750EB"/>
                </a:solidFill>
                <a:latin typeface="JetBrains Mono"/>
              </a:rPr>
              <a:t>3</a:t>
            </a:r>
            <a:r>
              <a:rPr lang="fr-FR" altLang="fr-FR" sz="1200" dirty="0">
                <a:solidFill>
                  <a:srgbClr val="080808"/>
                </a:solidFill>
                <a:latin typeface="JetBrains Mono"/>
              </a:rPr>
              <a:t>], [</a:t>
            </a:r>
            <a:r>
              <a:rPr lang="fr-FR" altLang="fr-FR" sz="1200" b="1" dirty="0">
                <a:solidFill>
                  <a:srgbClr val="008080"/>
                </a:solidFill>
                <a:latin typeface="JetBrains Mono"/>
              </a:rPr>
              <a:t>'</a:t>
            </a:r>
            <a:r>
              <a:rPr lang="fr-FR" altLang="fr-FR" sz="1200" b="1" dirty="0" err="1">
                <a:solidFill>
                  <a:srgbClr val="008080"/>
                </a:solidFill>
                <a:latin typeface="JetBrains Mono"/>
              </a:rPr>
              <a:t>Female</a:t>
            </a:r>
            <a:r>
              <a:rPr lang="fr-FR" altLang="fr-FR" sz="1200" b="1" dirty="0">
                <a:solidFill>
                  <a:srgbClr val="008080"/>
                </a:solidFill>
                <a:latin typeface="JetBrains Mono"/>
              </a:rPr>
              <a:t>'</a:t>
            </a:r>
            <a:r>
              <a:rPr lang="fr-FR" altLang="fr-FR" sz="1200" dirty="0">
                <a:solidFill>
                  <a:srgbClr val="080808"/>
                </a:solidFill>
                <a:latin typeface="JetBrains Mono"/>
              </a:rPr>
              <a:t>, </a:t>
            </a:r>
            <a:r>
              <a:rPr lang="fr-FR" altLang="fr-FR" sz="1200" dirty="0">
                <a:solidFill>
                  <a:srgbClr val="1750EB"/>
                </a:solidFill>
                <a:latin typeface="JetBrains Mono"/>
              </a:rPr>
              <a:t>2</a:t>
            </a:r>
            <a:r>
              <a:rPr lang="fr-FR" altLang="fr-FR" sz="1200" dirty="0">
                <a:solidFill>
                  <a:srgbClr val="080808"/>
                </a:solidFill>
                <a:latin typeface="JetBrains Mono"/>
              </a:rPr>
              <a:t>]]</a:t>
            </a:r>
            <a:br>
              <a:rPr lang="fr-FR" altLang="fr-FR" sz="1200" dirty="0">
                <a:solidFill>
                  <a:srgbClr val="080808"/>
                </a:solidFill>
                <a:latin typeface="JetBrains Mono"/>
              </a:rPr>
            </a:br>
            <a:r>
              <a:rPr lang="fr-FR" altLang="fr-FR" sz="1200" dirty="0" err="1">
                <a:solidFill>
                  <a:srgbClr val="080808"/>
                </a:solidFill>
                <a:latin typeface="JetBrains Mono"/>
              </a:rPr>
              <a:t>enc.fit</a:t>
            </a:r>
            <a:r>
              <a:rPr lang="fr-FR" altLang="fr-FR" sz="1200" dirty="0">
                <a:solidFill>
                  <a:srgbClr val="080808"/>
                </a:solidFill>
                <a:latin typeface="JetBrains Mono"/>
              </a:rPr>
              <a:t>(X)</a:t>
            </a:r>
            <a:br>
              <a:rPr lang="fr-FR" altLang="fr-FR" sz="1200" dirty="0">
                <a:solidFill>
                  <a:srgbClr val="080808"/>
                </a:solidFill>
                <a:latin typeface="JetBrains Mono"/>
              </a:rPr>
            </a:br>
            <a:r>
              <a:rPr lang="fr-FR" altLang="fr-FR" sz="1200" dirty="0" err="1">
                <a:solidFill>
                  <a:srgbClr val="080808"/>
                </a:solidFill>
                <a:latin typeface="JetBrains Mono"/>
              </a:rPr>
              <a:t>enc.categories</a:t>
            </a:r>
            <a:r>
              <a:rPr lang="fr-FR" altLang="fr-FR" sz="1200" dirty="0">
                <a:solidFill>
                  <a:srgbClr val="080808"/>
                </a:solidFill>
                <a:latin typeface="JetBrains Mono"/>
              </a:rPr>
              <a:t>_</a:t>
            </a:r>
            <a:br>
              <a:rPr lang="fr-FR" altLang="fr-FR" sz="1200" dirty="0">
                <a:solidFill>
                  <a:srgbClr val="080808"/>
                </a:solidFill>
                <a:latin typeface="JetBrains Mono"/>
              </a:rPr>
            </a:br>
            <a:r>
              <a:rPr lang="fr-FR" altLang="fr-FR" sz="1200" dirty="0" err="1">
                <a:solidFill>
                  <a:srgbClr val="000080"/>
                </a:solidFill>
                <a:latin typeface="JetBrains Mono"/>
              </a:rPr>
              <a:t>print</a:t>
            </a:r>
            <a:r>
              <a:rPr lang="fr-FR" altLang="fr-FR" sz="1200" dirty="0">
                <a:solidFill>
                  <a:srgbClr val="080808"/>
                </a:solidFill>
                <a:latin typeface="JetBrains Mono"/>
              </a:rPr>
              <a:t>(</a:t>
            </a:r>
            <a:r>
              <a:rPr lang="fr-FR" altLang="fr-FR" sz="1200" dirty="0" err="1">
                <a:solidFill>
                  <a:srgbClr val="080808"/>
                </a:solidFill>
                <a:latin typeface="JetBrains Mono"/>
              </a:rPr>
              <a:t>enc.transform</a:t>
            </a:r>
            <a:r>
              <a:rPr lang="fr-FR" altLang="fr-FR" sz="1200" dirty="0">
                <a:solidFill>
                  <a:srgbClr val="080808"/>
                </a:solidFill>
                <a:latin typeface="JetBrains Mono"/>
              </a:rPr>
              <a:t>([[</a:t>
            </a:r>
            <a:r>
              <a:rPr lang="fr-FR" altLang="fr-FR" sz="1200" b="1" dirty="0">
                <a:solidFill>
                  <a:srgbClr val="008080"/>
                </a:solidFill>
                <a:latin typeface="JetBrains Mono"/>
              </a:rPr>
              <a:t>'</a:t>
            </a:r>
            <a:r>
              <a:rPr lang="fr-FR" altLang="fr-FR" sz="1200" b="1" dirty="0" err="1">
                <a:solidFill>
                  <a:srgbClr val="008080"/>
                </a:solidFill>
                <a:latin typeface="JetBrains Mono"/>
              </a:rPr>
              <a:t>Female</a:t>
            </a:r>
            <a:r>
              <a:rPr lang="fr-FR" altLang="fr-FR" sz="1200" b="1" dirty="0">
                <a:solidFill>
                  <a:srgbClr val="008080"/>
                </a:solidFill>
                <a:latin typeface="JetBrains Mono"/>
              </a:rPr>
              <a:t>'</a:t>
            </a:r>
            <a:r>
              <a:rPr lang="fr-FR" altLang="fr-FR" sz="1200" dirty="0">
                <a:solidFill>
                  <a:srgbClr val="080808"/>
                </a:solidFill>
                <a:latin typeface="JetBrains Mono"/>
              </a:rPr>
              <a:t>, </a:t>
            </a:r>
            <a:r>
              <a:rPr lang="fr-FR" altLang="fr-FR" sz="1200" dirty="0">
                <a:solidFill>
                  <a:srgbClr val="1750EB"/>
                </a:solidFill>
                <a:latin typeface="JetBrains Mono"/>
              </a:rPr>
              <a:t>1</a:t>
            </a:r>
            <a:r>
              <a:rPr lang="fr-FR" altLang="fr-FR" sz="1200" dirty="0">
                <a:solidFill>
                  <a:srgbClr val="080808"/>
                </a:solidFill>
                <a:latin typeface="JetBrains Mono"/>
              </a:rPr>
              <a:t>], [</a:t>
            </a:r>
            <a:r>
              <a:rPr lang="fr-FR" altLang="fr-FR" sz="1200" b="1" dirty="0">
                <a:solidFill>
                  <a:srgbClr val="008080"/>
                </a:solidFill>
                <a:latin typeface="JetBrains Mono"/>
              </a:rPr>
              <a:t>'Male'</a:t>
            </a:r>
            <a:r>
              <a:rPr lang="fr-FR" altLang="fr-FR" sz="1200" dirty="0">
                <a:solidFill>
                  <a:srgbClr val="080808"/>
                </a:solidFill>
                <a:latin typeface="JetBrains Mono"/>
              </a:rPr>
              <a:t>, </a:t>
            </a:r>
            <a:r>
              <a:rPr lang="fr-FR" altLang="fr-FR" sz="1200" dirty="0">
                <a:solidFill>
                  <a:srgbClr val="1750EB"/>
                </a:solidFill>
                <a:latin typeface="JetBrains Mono"/>
              </a:rPr>
              <a:t>4</a:t>
            </a:r>
            <a:r>
              <a:rPr lang="fr-FR" altLang="fr-FR" sz="1200" dirty="0">
                <a:solidFill>
                  <a:srgbClr val="080808"/>
                </a:solidFill>
                <a:latin typeface="JetBrains Mono"/>
              </a:rPr>
              <a:t>]]).</a:t>
            </a:r>
            <a:r>
              <a:rPr lang="fr-FR" altLang="fr-FR" sz="1200" dirty="0" err="1">
                <a:solidFill>
                  <a:srgbClr val="080808"/>
                </a:solidFill>
                <a:latin typeface="JetBrains Mono"/>
              </a:rPr>
              <a:t>toarray</a:t>
            </a:r>
            <a:r>
              <a:rPr lang="fr-FR" altLang="fr-FR" sz="1200" dirty="0">
                <a:solidFill>
                  <a:srgbClr val="080808"/>
                </a:solidFill>
                <a:latin typeface="JetBrains Mono"/>
              </a:rPr>
              <a:t>())</a:t>
            </a:r>
            <a:br>
              <a:rPr lang="fr-FR" altLang="fr-FR" sz="1200" dirty="0">
                <a:solidFill>
                  <a:srgbClr val="080808"/>
                </a:solidFill>
                <a:latin typeface="JetBrains Mono"/>
              </a:rPr>
            </a:br>
            <a:r>
              <a:rPr lang="fr-FR" altLang="fr-FR" sz="1200" dirty="0" err="1">
                <a:solidFill>
                  <a:srgbClr val="000080"/>
                </a:solidFill>
                <a:latin typeface="JetBrains Mono"/>
              </a:rPr>
              <a:t>print</a:t>
            </a:r>
            <a:r>
              <a:rPr lang="fr-FR" altLang="fr-FR" sz="1200" dirty="0">
                <a:solidFill>
                  <a:srgbClr val="080808"/>
                </a:solidFill>
                <a:latin typeface="JetBrains Mono"/>
              </a:rPr>
              <a:t>(</a:t>
            </a:r>
            <a:r>
              <a:rPr lang="fr-FR" altLang="fr-FR" sz="1200" dirty="0" err="1">
                <a:solidFill>
                  <a:srgbClr val="080808"/>
                </a:solidFill>
                <a:latin typeface="JetBrains Mono"/>
              </a:rPr>
              <a:t>enc.inverse_transform</a:t>
            </a:r>
            <a:r>
              <a:rPr lang="fr-FR" altLang="fr-FR" sz="1200" dirty="0">
                <a:solidFill>
                  <a:srgbClr val="080808"/>
                </a:solidFill>
                <a:latin typeface="JetBrains Mono"/>
              </a:rPr>
              <a:t>([[</a:t>
            </a:r>
            <a:r>
              <a:rPr lang="fr-FR" altLang="fr-FR" sz="1200" dirty="0">
                <a:solidFill>
                  <a:srgbClr val="1750EB"/>
                </a:solidFill>
                <a:latin typeface="JetBrains Mono"/>
              </a:rPr>
              <a:t>0</a:t>
            </a:r>
            <a:r>
              <a:rPr lang="fr-FR" altLang="fr-FR" sz="1200" dirty="0">
                <a:solidFill>
                  <a:srgbClr val="080808"/>
                </a:solidFill>
                <a:latin typeface="JetBrains Mono"/>
              </a:rPr>
              <a:t>, </a:t>
            </a:r>
            <a:r>
              <a:rPr lang="fr-FR" altLang="fr-FR" sz="1200" dirty="0">
                <a:solidFill>
                  <a:srgbClr val="1750EB"/>
                </a:solidFill>
                <a:latin typeface="JetBrains Mono"/>
              </a:rPr>
              <a:t>1</a:t>
            </a:r>
            <a:r>
              <a:rPr lang="fr-FR" altLang="fr-FR" sz="1200" dirty="0">
                <a:solidFill>
                  <a:srgbClr val="080808"/>
                </a:solidFill>
                <a:latin typeface="JetBrains Mono"/>
              </a:rPr>
              <a:t>, </a:t>
            </a:r>
            <a:r>
              <a:rPr lang="fr-FR" altLang="fr-FR" sz="1200" dirty="0">
                <a:solidFill>
                  <a:srgbClr val="1750EB"/>
                </a:solidFill>
                <a:latin typeface="JetBrains Mono"/>
              </a:rPr>
              <a:t>1</a:t>
            </a:r>
            <a:r>
              <a:rPr lang="fr-FR" altLang="fr-FR" sz="1200" dirty="0">
                <a:solidFill>
                  <a:srgbClr val="080808"/>
                </a:solidFill>
                <a:latin typeface="JetBrains Mono"/>
              </a:rPr>
              <a:t>, </a:t>
            </a:r>
            <a:r>
              <a:rPr lang="fr-FR" altLang="fr-FR" sz="1200" dirty="0">
                <a:solidFill>
                  <a:srgbClr val="1750EB"/>
                </a:solidFill>
                <a:latin typeface="JetBrains Mono"/>
              </a:rPr>
              <a:t>0</a:t>
            </a:r>
            <a:r>
              <a:rPr lang="fr-FR" altLang="fr-FR" sz="1200" dirty="0">
                <a:solidFill>
                  <a:srgbClr val="080808"/>
                </a:solidFill>
                <a:latin typeface="JetBrains Mono"/>
              </a:rPr>
              <a:t>, </a:t>
            </a:r>
            <a:r>
              <a:rPr lang="fr-FR" altLang="fr-FR" sz="1200" dirty="0">
                <a:solidFill>
                  <a:srgbClr val="1750EB"/>
                </a:solidFill>
                <a:latin typeface="JetBrains Mono"/>
              </a:rPr>
              <a:t>0</a:t>
            </a:r>
            <a:r>
              <a:rPr lang="fr-FR" altLang="fr-FR" sz="1200" dirty="0">
                <a:solidFill>
                  <a:srgbClr val="080808"/>
                </a:solidFill>
                <a:latin typeface="JetBrains Mono"/>
              </a:rPr>
              <a:t>], [</a:t>
            </a:r>
            <a:r>
              <a:rPr lang="fr-FR" altLang="fr-FR" sz="1200" dirty="0">
                <a:solidFill>
                  <a:srgbClr val="1750EB"/>
                </a:solidFill>
                <a:latin typeface="JetBrains Mono"/>
              </a:rPr>
              <a:t>0</a:t>
            </a:r>
            <a:r>
              <a:rPr lang="fr-FR" altLang="fr-FR" sz="1200" dirty="0">
                <a:solidFill>
                  <a:srgbClr val="080808"/>
                </a:solidFill>
                <a:latin typeface="JetBrains Mono"/>
              </a:rPr>
              <a:t>, </a:t>
            </a:r>
            <a:r>
              <a:rPr lang="fr-FR" altLang="fr-FR" sz="1200" dirty="0">
                <a:solidFill>
                  <a:srgbClr val="1750EB"/>
                </a:solidFill>
                <a:latin typeface="JetBrains Mono"/>
              </a:rPr>
              <a:t>0</a:t>
            </a:r>
            <a:r>
              <a:rPr lang="fr-FR" altLang="fr-FR" sz="1200" dirty="0">
                <a:solidFill>
                  <a:srgbClr val="080808"/>
                </a:solidFill>
                <a:latin typeface="JetBrains Mono"/>
              </a:rPr>
              <a:t>, </a:t>
            </a:r>
            <a:r>
              <a:rPr lang="fr-FR" altLang="fr-FR" sz="1200" dirty="0">
                <a:solidFill>
                  <a:srgbClr val="1750EB"/>
                </a:solidFill>
                <a:latin typeface="JetBrains Mono"/>
              </a:rPr>
              <a:t>0</a:t>
            </a:r>
            <a:r>
              <a:rPr lang="fr-FR" altLang="fr-FR" sz="1200" dirty="0">
                <a:solidFill>
                  <a:srgbClr val="080808"/>
                </a:solidFill>
                <a:latin typeface="JetBrains Mono"/>
              </a:rPr>
              <a:t>, </a:t>
            </a:r>
            <a:r>
              <a:rPr lang="fr-FR" altLang="fr-FR" sz="1200" dirty="0">
                <a:solidFill>
                  <a:srgbClr val="1750EB"/>
                </a:solidFill>
                <a:latin typeface="JetBrains Mono"/>
              </a:rPr>
              <a:t>1</a:t>
            </a:r>
            <a:r>
              <a:rPr lang="fr-FR" altLang="fr-FR" sz="1200" dirty="0">
                <a:solidFill>
                  <a:srgbClr val="080808"/>
                </a:solidFill>
                <a:latin typeface="JetBrains Mono"/>
              </a:rPr>
              <a:t>, </a:t>
            </a:r>
            <a:r>
              <a:rPr lang="fr-FR" altLang="fr-FR" sz="1200" dirty="0">
                <a:solidFill>
                  <a:srgbClr val="1750EB"/>
                </a:solidFill>
                <a:latin typeface="JetBrains Mono"/>
              </a:rPr>
              <a:t>0</a:t>
            </a:r>
            <a:r>
              <a:rPr lang="fr-FR" altLang="fr-FR" sz="1200" dirty="0">
                <a:solidFill>
                  <a:srgbClr val="080808"/>
                </a:solidFill>
                <a:latin typeface="JetBrains Mono"/>
              </a:rPr>
              <a:t>]]))</a:t>
            </a:r>
            <a:br>
              <a:rPr lang="fr-FR" altLang="fr-FR" sz="1200" dirty="0">
                <a:solidFill>
                  <a:srgbClr val="080808"/>
                </a:solidFill>
                <a:latin typeface="JetBrains Mono"/>
              </a:rPr>
            </a:br>
            <a:r>
              <a:rPr lang="fr-FR" altLang="fr-FR" sz="1200" dirty="0" err="1">
                <a:solidFill>
                  <a:srgbClr val="080808"/>
                </a:solidFill>
                <a:latin typeface="JetBrains Mono"/>
              </a:rPr>
              <a:t>enc.get_feature_names</a:t>
            </a:r>
            <a:r>
              <a:rPr lang="fr-FR" altLang="fr-FR" sz="1200" dirty="0">
                <a:solidFill>
                  <a:srgbClr val="080808"/>
                </a:solidFill>
                <a:latin typeface="JetBrains Mono"/>
              </a:rPr>
              <a:t>([</a:t>
            </a:r>
            <a:r>
              <a:rPr lang="fr-FR" altLang="fr-FR" sz="1200" b="1" dirty="0">
                <a:solidFill>
                  <a:srgbClr val="008080"/>
                </a:solidFill>
                <a:latin typeface="JetBrains Mono"/>
              </a:rPr>
              <a:t>'</a:t>
            </a:r>
            <a:r>
              <a:rPr lang="fr-FR" altLang="fr-FR" sz="1200" b="1" dirty="0" err="1">
                <a:solidFill>
                  <a:srgbClr val="008080"/>
                </a:solidFill>
                <a:latin typeface="JetBrains Mono"/>
              </a:rPr>
              <a:t>gender</a:t>
            </a:r>
            <a:r>
              <a:rPr lang="fr-FR" altLang="fr-FR" sz="1200" b="1" dirty="0">
                <a:solidFill>
                  <a:srgbClr val="008080"/>
                </a:solidFill>
                <a:latin typeface="JetBrains Mono"/>
              </a:rPr>
              <a:t>'</a:t>
            </a:r>
            <a:r>
              <a:rPr lang="fr-FR" altLang="fr-FR" sz="1200" dirty="0">
                <a:solidFill>
                  <a:srgbClr val="080808"/>
                </a:solidFill>
                <a:latin typeface="JetBrains Mono"/>
              </a:rPr>
              <a:t>, </a:t>
            </a:r>
            <a:r>
              <a:rPr lang="fr-FR" altLang="fr-FR" sz="1200" b="1" dirty="0">
                <a:solidFill>
                  <a:srgbClr val="008080"/>
                </a:solidFill>
                <a:latin typeface="JetBrains Mono"/>
              </a:rPr>
              <a:t>'group'</a:t>
            </a:r>
            <a:r>
              <a:rPr lang="fr-FR" altLang="fr-FR" sz="1200" dirty="0">
                <a:solidFill>
                  <a:srgbClr val="080808"/>
                </a:solidFill>
                <a:latin typeface="JetBrains Mono"/>
              </a:rPr>
              <a:t>])</a:t>
            </a:r>
            <a:endParaRPr lang="fr-FR" altLang="fr-FR" sz="2133" dirty="0">
              <a:latin typeface="Arial" panose="020B0604020202020204" pitchFamily="34" charset="0"/>
            </a:endParaRPr>
          </a:p>
        </p:txBody>
      </p:sp>
      <p:pic>
        <p:nvPicPr>
          <p:cNvPr id="9" name="Picture 8">
            <a:extLst>
              <a:ext uri="{FF2B5EF4-FFF2-40B4-BE49-F238E27FC236}">
                <a16:creationId xmlns:a16="http://schemas.microsoft.com/office/drawing/2014/main" id="{555A2D84-0FB7-4B44-A0C6-0FB1BB1D55DE}"/>
              </a:ext>
            </a:extLst>
          </p:cNvPr>
          <p:cNvPicPr>
            <a:picLocks noChangeAspect="1"/>
          </p:cNvPicPr>
          <p:nvPr/>
        </p:nvPicPr>
        <p:blipFill>
          <a:blip r:embed="rId3"/>
          <a:stretch>
            <a:fillRect/>
          </a:stretch>
        </p:blipFill>
        <p:spPr>
          <a:xfrm>
            <a:off x="7062148" y="3054701"/>
            <a:ext cx="4690844" cy="1843323"/>
          </a:xfrm>
          <a:prstGeom prst="rect">
            <a:avLst/>
          </a:prstGeom>
          <a:solidFill>
            <a:schemeClr val="bg2">
              <a:lumMod val="75000"/>
            </a:schemeClr>
          </a:solidFill>
          <a:ln>
            <a:solidFill>
              <a:schemeClr val="accent1"/>
            </a:solidFill>
          </a:ln>
        </p:spPr>
      </p:pic>
      <p:sp>
        <p:nvSpPr>
          <p:cNvPr id="11" name="TextBox 10">
            <a:extLst>
              <a:ext uri="{FF2B5EF4-FFF2-40B4-BE49-F238E27FC236}">
                <a16:creationId xmlns:a16="http://schemas.microsoft.com/office/drawing/2014/main" id="{E78C33A0-16F4-454C-9374-3EA3DCD71B1A}"/>
              </a:ext>
            </a:extLst>
          </p:cNvPr>
          <p:cNvSpPr txBox="1"/>
          <p:nvPr/>
        </p:nvSpPr>
        <p:spPr>
          <a:xfrm>
            <a:off x="7062148" y="5052064"/>
            <a:ext cx="3438769" cy="1200329"/>
          </a:xfrm>
          <a:prstGeom prst="rect">
            <a:avLst/>
          </a:prstGeom>
          <a:noFill/>
        </p:spPr>
        <p:txBody>
          <a:bodyPr wrap="square">
            <a:spAutoFit/>
          </a:bodyPr>
          <a:lstStyle/>
          <a:p>
            <a:pPr algn="ctr"/>
            <a:r>
              <a:rPr lang="fr-CA" sz="2400" dirty="0" err="1">
                <a:solidFill>
                  <a:schemeClr val="accent6">
                    <a:lumMod val="50000"/>
                  </a:schemeClr>
                </a:solidFill>
                <a:latin typeface="Caveat" panose="020B0604020202020204" charset="0"/>
              </a:rPr>
              <a:t>LabelBinarizer</a:t>
            </a:r>
            <a:r>
              <a:rPr lang="fr-CA" sz="2400" dirty="0">
                <a:solidFill>
                  <a:schemeClr val="accent6">
                    <a:lumMod val="50000"/>
                  </a:schemeClr>
                </a:solidFill>
                <a:latin typeface="Caveat" panose="020B0604020202020204" charset="0"/>
              </a:rPr>
              <a:t>()</a:t>
            </a:r>
          </a:p>
          <a:p>
            <a:pPr algn="ctr"/>
            <a:r>
              <a:rPr lang="fr-CA" sz="2400" dirty="0" err="1">
                <a:solidFill>
                  <a:schemeClr val="accent6">
                    <a:lumMod val="50000"/>
                  </a:schemeClr>
                </a:solidFill>
                <a:latin typeface="Caveat" panose="020B0604020202020204" charset="0"/>
              </a:rPr>
              <a:t>MultiLabelBinarizer</a:t>
            </a:r>
            <a:r>
              <a:rPr lang="fr-CA" sz="2400" dirty="0">
                <a:solidFill>
                  <a:schemeClr val="accent6">
                    <a:lumMod val="50000"/>
                  </a:schemeClr>
                </a:solidFill>
                <a:latin typeface="Caveat" panose="020B0604020202020204" charset="0"/>
              </a:rPr>
              <a:t>()</a:t>
            </a:r>
          </a:p>
          <a:p>
            <a:pPr algn="ctr"/>
            <a:r>
              <a:rPr lang="fr-CA" sz="2400" dirty="0" err="1">
                <a:solidFill>
                  <a:schemeClr val="accent6">
                    <a:lumMod val="50000"/>
                  </a:schemeClr>
                </a:solidFill>
                <a:latin typeface="Caveat" panose="020B0604020202020204" charset="0"/>
              </a:rPr>
              <a:t>OneHotEncoder</a:t>
            </a:r>
            <a:r>
              <a:rPr lang="fr-CA" sz="2400" dirty="0">
                <a:solidFill>
                  <a:schemeClr val="accent6">
                    <a:lumMod val="50000"/>
                  </a:schemeClr>
                </a:solidFill>
                <a:latin typeface="Caveat" panose="020B0604020202020204" charset="0"/>
              </a:rPr>
              <a:t>()</a:t>
            </a:r>
          </a:p>
        </p:txBody>
      </p:sp>
      <p:sp>
        <p:nvSpPr>
          <p:cNvPr id="10" name="Text Placeholder 2">
            <a:extLst>
              <a:ext uri="{FF2B5EF4-FFF2-40B4-BE49-F238E27FC236}">
                <a16:creationId xmlns:a16="http://schemas.microsoft.com/office/drawing/2014/main" id="{B6E3D697-2F6B-0FFE-C41A-43DD5FA5CC16}"/>
              </a:ext>
            </a:extLst>
          </p:cNvPr>
          <p:cNvSpPr>
            <a:spLocks noGrp="1"/>
          </p:cNvSpPr>
          <p:nvPr>
            <p:ph type="body" idx="1"/>
          </p:nvPr>
        </p:nvSpPr>
        <p:spPr>
          <a:xfrm>
            <a:off x="276661" y="2501440"/>
            <a:ext cx="9311364" cy="3324144"/>
          </a:xfrm>
        </p:spPr>
        <p:txBody>
          <a:bodyPr/>
          <a:lstStyle/>
          <a:p>
            <a:pPr marL="118531" indent="0">
              <a:buNone/>
            </a:pPr>
            <a:r>
              <a:rPr lang="fr-CA" sz="3600" dirty="0">
                <a:solidFill>
                  <a:schemeClr val="accent6">
                    <a:lumMod val="50000"/>
                  </a:schemeClr>
                </a:solidFill>
              </a:rPr>
              <a:t>[ 0       </a:t>
            </a:r>
            <a:r>
              <a:rPr lang="fr-CA" sz="6000" dirty="0">
                <a:solidFill>
                  <a:schemeClr val="accent6">
                    <a:lumMod val="50000"/>
                  </a:schemeClr>
                </a:solidFill>
              </a:rPr>
              <a:t>1</a:t>
            </a:r>
            <a:r>
              <a:rPr lang="fr-CA" sz="3600" dirty="0">
                <a:solidFill>
                  <a:schemeClr val="accent6">
                    <a:lumMod val="50000"/>
                  </a:schemeClr>
                </a:solidFill>
              </a:rPr>
              <a:t> </a:t>
            </a:r>
            <a:r>
              <a:rPr lang="fr-CA" sz="10700" dirty="0">
                <a:solidFill>
                  <a:schemeClr val="accent6">
                    <a:lumMod val="50000"/>
                  </a:schemeClr>
                </a:solidFill>
              </a:rPr>
              <a:t>0</a:t>
            </a:r>
            <a:r>
              <a:rPr lang="fr-CA" sz="3600" dirty="0">
                <a:solidFill>
                  <a:schemeClr val="accent6">
                    <a:lumMod val="50000"/>
                  </a:schemeClr>
                </a:solidFill>
              </a:rPr>
              <a:t>  </a:t>
            </a:r>
            <a:r>
              <a:rPr lang="fr-CA" sz="6000" dirty="0">
                <a:solidFill>
                  <a:schemeClr val="accent6">
                    <a:lumMod val="50000"/>
                  </a:schemeClr>
                </a:solidFill>
              </a:rPr>
              <a:t>1   </a:t>
            </a:r>
            <a:r>
              <a:rPr lang="fr-CA" sz="3600" dirty="0">
                <a:solidFill>
                  <a:schemeClr val="accent6">
                    <a:lumMod val="50000"/>
                  </a:schemeClr>
                </a:solidFill>
              </a:rPr>
              <a:t> 0 0 0 1 0]</a:t>
            </a:r>
          </a:p>
        </p:txBody>
      </p:sp>
      <p:sp>
        <p:nvSpPr>
          <p:cNvPr id="12" name="Slide Number Placeholder 1">
            <a:extLst>
              <a:ext uri="{FF2B5EF4-FFF2-40B4-BE49-F238E27FC236}">
                <a16:creationId xmlns:a16="http://schemas.microsoft.com/office/drawing/2014/main" id="{1D4D2636-2D01-5999-FFE7-8000B00B7EBA}"/>
              </a:ext>
            </a:extLst>
          </p:cNvPr>
          <p:cNvSpPr txBox="1">
            <a:spLocks/>
          </p:cNvSpPr>
          <p:nvPr/>
        </p:nvSpPr>
        <p:spPr>
          <a:xfrm>
            <a:off x="11311128" y="6272784"/>
            <a:ext cx="640080" cy="365125"/>
          </a:xfrm>
          <a:prstGeom prst="rect">
            <a:avLst/>
          </a:prstGeom>
        </p:spPr>
        <p:txBody>
          <a:bodyPr spcFirstLastPara="1" vert="horz" wrap="square" lIns="0" tIns="0" rIns="0" bIns="0" rtlCol="0" anchor="ctr" anchorCtr="0">
            <a:noAutofit/>
          </a:bodyPr>
          <a:lstStyle>
            <a:defPPr>
              <a:defRPr lang="en-US"/>
            </a:defPPr>
            <a:lvl1pPr marL="0" lvl="0" algn="ctr" defTabSz="457200" rtl="0" eaLnBrk="1" latinLnBrk="0" hangingPunct="1">
              <a:buNone/>
              <a:defRPr sz="1400" b="1" kern="1200">
                <a:solidFill>
                  <a:srgbClr val="FFFFFF"/>
                </a:solidFill>
                <a:latin typeface="+mj-lt"/>
                <a:ea typeface="+mn-ea"/>
                <a:cs typeface="+mn-cs"/>
              </a:defRPr>
            </a:lvl1pPr>
            <a:lvl2pPr marL="457200" lvl="1" algn="l" defTabSz="457200" rtl="0" eaLnBrk="1" latinLnBrk="0" hangingPunct="1">
              <a:buNone/>
              <a:defRPr sz="1800" kern="1200">
                <a:solidFill>
                  <a:schemeClr val="tx1"/>
                </a:solidFill>
                <a:latin typeface="+mn-lt"/>
                <a:ea typeface="+mn-ea"/>
                <a:cs typeface="+mn-cs"/>
              </a:defRPr>
            </a:lvl2pPr>
            <a:lvl3pPr marL="914400" lvl="2" algn="l" defTabSz="457200" rtl="0" eaLnBrk="1" latinLnBrk="0" hangingPunct="1">
              <a:buNone/>
              <a:defRPr sz="1800" kern="1200">
                <a:solidFill>
                  <a:schemeClr val="tx1"/>
                </a:solidFill>
                <a:latin typeface="+mn-lt"/>
                <a:ea typeface="+mn-ea"/>
                <a:cs typeface="+mn-cs"/>
              </a:defRPr>
            </a:lvl3pPr>
            <a:lvl4pPr marL="1371600" lvl="3" algn="l" defTabSz="457200" rtl="0" eaLnBrk="1" latinLnBrk="0" hangingPunct="1">
              <a:buNone/>
              <a:defRPr sz="1800" kern="1200">
                <a:solidFill>
                  <a:schemeClr val="tx1"/>
                </a:solidFill>
                <a:latin typeface="+mn-lt"/>
                <a:ea typeface="+mn-ea"/>
                <a:cs typeface="+mn-cs"/>
              </a:defRPr>
            </a:lvl4pPr>
            <a:lvl5pPr marL="1828800" lvl="4" algn="l" defTabSz="457200" rtl="0" eaLnBrk="1" latinLnBrk="0" hangingPunct="1">
              <a:buNone/>
              <a:defRPr sz="1800" kern="1200">
                <a:solidFill>
                  <a:schemeClr val="tx1"/>
                </a:solidFill>
                <a:latin typeface="+mn-lt"/>
                <a:ea typeface="+mn-ea"/>
                <a:cs typeface="+mn-cs"/>
              </a:defRPr>
            </a:lvl5pPr>
            <a:lvl6pPr marL="2286000" lvl="5" algn="l" defTabSz="457200" rtl="0" eaLnBrk="1" latinLnBrk="0" hangingPunct="1">
              <a:buNone/>
              <a:defRPr sz="1800" kern="1200">
                <a:solidFill>
                  <a:schemeClr val="tx1"/>
                </a:solidFill>
                <a:latin typeface="+mn-lt"/>
                <a:ea typeface="+mn-ea"/>
                <a:cs typeface="+mn-cs"/>
              </a:defRPr>
            </a:lvl6pPr>
            <a:lvl7pPr marL="2743200" lvl="6" algn="l" defTabSz="457200" rtl="0" eaLnBrk="1" latinLnBrk="0" hangingPunct="1">
              <a:buNone/>
              <a:defRPr sz="1800" kern="1200">
                <a:solidFill>
                  <a:schemeClr val="tx1"/>
                </a:solidFill>
                <a:latin typeface="+mn-lt"/>
                <a:ea typeface="+mn-ea"/>
                <a:cs typeface="+mn-cs"/>
              </a:defRPr>
            </a:lvl7pPr>
            <a:lvl8pPr marL="3200400" lvl="7" algn="l" defTabSz="457200" rtl="0" eaLnBrk="1" latinLnBrk="0" hangingPunct="1">
              <a:buNone/>
              <a:defRPr sz="1800" kern="1200">
                <a:solidFill>
                  <a:schemeClr val="tx1"/>
                </a:solidFill>
                <a:latin typeface="+mn-lt"/>
                <a:ea typeface="+mn-ea"/>
                <a:cs typeface="+mn-cs"/>
              </a:defRPr>
            </a:lvl8pPr>
            <a:lvl9pPr marL="3657600" lvl="8" algn="l" defTabSz="457200" rtl="0" eaLnBrk="1" latinLnBrk="0" hangingPunct="1">
              <a:buNone/>
              <a:defRPr sz="1800" kern="1200">
                <a:solidFill>
                  <a:schemeClr val="tx1"/>
                </a:solidFill>
                <a:latin typeface="+mn-lt"/>
                <a:ea typeface="+mn-ea"/>
                <a:cs typeface="+mn-cs"/>
              </a:defRPr>
            </a:lvl9pPr>
          </a:lstStyle>
          <a:p>
            <a:fld id="{00000000-1234-1234-1234-123412341234}" type="slidenum">
              <a:rPr lang="en" smtClean="0"/>
              <a:pPr/>
              <a:t>27</a:t>
            </a:fld>
            <a:endParaRPr lang="en" dirty="0"/>
          </a:p>
        </p:txBody>
      </p:sp>
    </p:spTree>
    <p:extLst>
      <p:ext uri="{BB962C8B-B14F-4D97-AF65-F5344CB8AC3E}">
        <p14:creationId xmlns:p14="http://schemas.microsoft.com/office/powerpoint/2010/main" val="36975099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FDC938-9E90-4F6D-A428-535FB9B31915}"/>
              </a:ext>
            </a:extLst>
          </p:cNvPr>
          <p:cNvSpPr>
            <a:spLocks noGrp="1"/>
          </p:cNvSpPr>
          <p:nvPr>
            <p:ph type="title"/>
          </p:nvPr>
        </p:nvSpPr>
        <p:spPr/>
        <p:txBody>
          <a:bodyPr/>
          <a:lstStyle/>
          <a:p>
            <a:r>
              <a:rPr lang="fr-CA" dirty="0" err="1"/>
              <a:t>Discretization</a:t>
            </a:r>
            <a:endParaRPr lang="fr-CA" dirty="0"/>
          </a:p>
        </p:txBody>
      </p:sp>
      <p:sp>
        <p:nvSpPr>
          <p:cNvPr id="3" name="Text Placeholder 2">
            <a:extLst>
              <a:ext uri="{FF2B5EF4-FFF2-40B4-BE49-F238E27FC236}">
                <a16:creationId xmlns:a16="http://schemas.microsoft.com/office/drawing/2014/main" id="{4906A8FA-17DD-4A0E-B20D-9E79A0F0A5C4}"/>
              </a:ext>
            </a:extLst>
          </p:cNvPr>
          <p:cNvSpPr>
            <a:spLocks noGrp="1"/>
          </p:cNvSpPr>
          <p:nvPr>
            <p:ph idx="1"/>
          </p:nvPr>
        </p:nvSpPr>
        <p:spPr/>
        <p:txBody>
          <a:bodyPr>
            <a:normAutofit lnSpcReduction="10000"/>
          </a:bodyPr>
          <a:lstStyle/>
          <a:p>
            <a:r>
              <a:rPr lang="en-US" dirty="0"/>
              <a:t>Allows the splitting of a continuous variable into a set of finite categories</a:t>
            </a:r>
          </a:p>
          <a:p>
            <a:r>
              <a:rPr lang="en-US" dirty="0"/>
              <a:t>Can improve the speed of certain algorithms</a:t>
            </a:r>
          </a:p>
          <a:p>
            <a:r>
              <a:rPr lang="en-US" dirty="0"/>
              <a:t>Allows trees-based methods to perform </a:t>
            </a:r>
            <a:br>
              <a:rPr lang="en-US" dirty="0"/>
            </a:br>
            <a:r>
              <a:rPr lang="en-US" dirty="0"/>
              <a:t>better</a:t>
            </a:r>
          </a:p>
          <a:p>
            <a:endParaRPr lang="en-US" dirty="0"/>
          </a:p>
          <a:p>
            <a:r>
              <a:rPr lang="en-US" dirty="0" err="1">
                <a:solidFill>
                  <a:schemeClr val="accent1"/>
                </a:solidFill>
              </a:rPr>
              <a:t>N_bins</a:t>
            </a:r>
            <a:r>
              <a:rPr lang="en-US" dirty="0">
                <a:solidFill>
                  <a:schemeClr val="accent1"/>
                </a:solidFill>
              </a:rPr>
              <a:t>: </a:t>
            </a:r>
            <a:r>
              <a:rPr lang="en-US" dirty="0"/>
              <a:t>number of categories</a:t>
            </a:r>
          </a:p>
          <a:p>
            <a:r>
              <a:rPr lang="en-US" dirty="0">
                <a:solidFill>
                  <a:schemeClr val="accent1"/>
                </a:solidFill>
              </a:rPr>
              <a:t>Encode: </a:t>
            </a:r>
            <a:r>
              <a:rPr lang="en-US" dirty="0"/>
              <a:t>Ordinal or one-hot</a:t>
            </a:r>
          </a:p>
          <a:p>
            <a:r>
              <a:rPr lang="en-US" dirty="0">
                <a:solidFill>
                  <a:schemeClr val="accent1"/>
                </a:solidFill>
              </a:rPr>
              <a:t>Strategy:</a:t>
            </a:r>
          </a:p>
          <a:p>
            <a:pPr lvl="1"/>
            <a:r>
              <a:rPr lang="en-US" dirty="0"/>
              <a:t>Uniform: bins of the same size</a:t>
            </a:r>
          </a:p>
          <a:p>
            <a:pPr lvl="1"/>
            <a:r>
              <a:rPr lang="en-US" dirty="0"/>
              <a:t>Quantile: bins with the same number of points</a:t>
            </a:r>
          </a:p>
          <a:p>
            <a:pPr lvl="1"/>
            <a:r>
              <a:rPr lang="en-US" dirty="0" err="1"/>
              <a:t>Kmeans</a:t>
            </a:r>
            <a:r>
              <a:rPr lang="en-US" dirty="0"/>
              <a:t>: bins whose values share a centroid</a:t>
            </a:r>
            <a:endParaRPr lang="fr-CA" dirty="0"/>
          </a:p>
        </p:txBody>
      </p:sp>
      <p:pic>
        <p:nvPicPr>
          <p:cNvPr id="5" name="Picture 4">
            <a:extLst>
              <a:ext uri="{FF2B5EF4-FFF2-40B4-BE49-F238E27FC236}">
                <a16:creationId xmlns:a16="http://schemas.microsoft.com/office/drawing/2014/main" id="{DF6D89BB-473D-44C7-838C-1F48F11A367E}"/>
              </a:ext>
            </a:extLst>
          </p:cNvPr>
          <p:cNvPicPr>
            <a:picLocks noChangeAspect="1"/>
          </p:cNvPicPr>
          <p:nvPr/>
        </p:nvPicPr>
        <p:blipFill>
          <a:blip r:embed="rId3"/>
          <a:stretch>
            <a:fillRect/>
          </a:stretch>
        </p:blipFill>
        <p:spPr>
          <a:xfrm>
            <a:off x="6587721" y="3222974"/>
            <a:ext cx="5202233" cy="2374353"/>
          </a:xfrm>
          <a:custGeom>
            <a:avLst/>
            <a:gdLst>
              <a:gd name="connsiteX0" fmla="*/ 0 w 5202233"/>
              <a:gd name="connsiteY0" fmla="*/ 0 h 2374353"/>
              <a:gd name="connsiteX1" fmla="*/ 546234 w 5202233"/>
              <a:gd name="connsiteY1" fmla="*/ 0 h 2374353"/>
              <a:gd name="connsiteX2" fmla="*/ 1092469 w 5202233"/>
              <a:gd name="connsiteY2" fmla="*/ 0 h 2374353"/>
              <a:gd name="connsiteX3" fmla="*/ 1794770 w 5202233"/>
              <a:gd name="connsiteY3" fmla="*/ 0 h 2374353"/>
              <a:gd name="connsiteX4" fmla="*/ 2549094 w 5202233"/>
              <a:gd name="connsiteY4" fmla="*/ 0 h 2374353"/>
              <a:gd name="connsiteX5" fmla="*/ 3199373 w 5202233"/>
              <a:gd name="connsiteY5" fmla="*/ 0 h 2374353"/>
              <a:gd name="connsiteX6" fmla="*/ 3693585 w 5202233"/>
              <a:gd name="connsiteY6" fmla="*/ 0 h 2374353"/>
              <a:gd name="connsiteX7" fmla="*/ 4291842 w 5202233"/>
              <a:gd name="connsiteY7" fmla="*/ 0 h 2374353"/>
              <a:gd name="connsiteX8" fmla="*/ 5202233 w 5202233"/>
              <a:gd name="connsiteY8" fmla="*/ 0 h 2374353"/>
              <a:gd name="connsiteX9" fmla="*/ 5202233 w 5202233"/>
              <a:gd name="connsiteY9" fmla="*/ 522358 h 2374353"/>
              <a:gd name="connsiteX10" fmla="*/ 5202233 w 5202233"/>
              <a:gd name="connsiteY10" fmla="*/ 1139689 h 2374353"/>
              <a:gd name="connsiteX11" fmla="*/ 5202233 w 5202233"/>
              <a:gd name="connsiteY11" fmla="*/ 1757021 h 2374353"/>
              <a:gd name="connsiteX12" fmla="*/ 5202233 w 5202233"/>
              <a:gd name="connsiteY12" fmla="*/ 2374353 h 2374353"/>
              <a:gd name="connsiteX13" fmla="*/ 4447909 w 5202233"/>
              <a:gd name="connsiteY13" fmla="*/ 2374353 h 2374353"/>
              <a:gd name="connsiteX14" fmla="*/ 3901675 w 5202233"/>
              <a:gd name="connsiteY14" fmla="*/ 2374353 h 2374353"/>
              <a:gd name="connsiteX15" fmla="*/ 3251396 w 5202233"/>
              <a:gd name="connsiteY15" fmla="*/ 2374353 h 2374353"/>
              <a:gd name="connsiteX16" fmla="*/ 2653139 w 5202233"/>
              <a:gd name="connsiteY16" fmla="*/ 2374353 h 2374353"/>
              <a:gd name="connsiteX17" fmla="*/ 2054882 w 5202233"/>
              <a:gd name="connsiteY17" fmla="*/ 2374353 h 2374353"/>
              <a:gd name="connsiteX18" fmla="*/ 1456625 w 5202233"/>
              <a:gd name="connsiteY18" fmla="*/ 2374353 h 2374353"/>
              <a:gd name="connsiteX19" fmla="*/ 806346 w 5202233"/>
              <a:gd name="connsiteY19" fmla="*/ 2374353 h 2374353"/>
              <a:gd name="connsiteX20" fmla="*/ 0 w 5202233"/>
              <a:gd name="connsiteY20" fmla="*/ 2374353 h 2374353"/>
              <a:gd name="connsiteX21" fmla="*/ 0 w 5202233"/>
              <a:gd name="connsiteY21" fmla="*/ 1851995 h 2374353"/>
              <a:gd name="connsiteX22" fmla="*/ 0 w 5202233"/>
              <a:gd name="connsiteY22" fmla="*/ 1210920 h 2374353"/>
              <a:gd name="connsiteX23" fmla="*/ 0 w 5202233"/>
              <a:gd name="connsiteY23" fmla="*/ 593588 h 2374353"/>
              <a:gd name="connsiteX24" fmla="*/ 0 w 5202233"/>
              <a:gd name="connsiteY24" fmla="*/ 0 h 2374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202233" h="2374353" fill="none" extrusionOk="0">
                <a:moveTo>
                  <a:pt x="0" y="0"/>
                </a:moveTo>
                <a:cubicBezTo>
                  <a:pt x="137681" y="-12870"/>
                  <a:pt x="434775" y="-12157"/>
                  <a:pt x="546234" y="0"/>
                </a:cubicBezTo>
                <a:cubicBezTo>
                  <a:pt x="657693" y="12157"/>
                  <a:pt x="934946" y="-8183"/>
                  <a:pt x="1092469" y="0"/>
                </a:cubicBezTo>
                <a:cubicBezTo>
                  <a:pt x="1249993" y="8183"/>
                  <a:pt x="1466774" y="-4970"/>
                  <a:pt x="1794770" y="0"/>
                </a:cubicBezTo>
                <a:cubicBezTo>
                  <a:pt x="2122766" y="4970"/>
                  <a:pt x="2310488" y="11202"/>
                  <a:pt x="2549094" y="0"/>
                </a:cubicBezTo>
                <a:cubicBezTo>
                  <a:pt x="2787700" y="-11202"/>
                  <a:pt x="2947873" y="10408"/>
                  <a:pt x="3199373" y="0"/>
                </a:cubicBezTo>
                <a:cubicBezTo>
                  <a:pt x="3450873" y="-10408"/>
                  <a:pt x="3448713" y="-20115"/>
                  <a:pt x="3693585" y="0"/>
                </a:cubicBezTo>
                <a:cubicBezTo>
                  <a:pt x="3938457" y="20115"/>
                  <a:pt x="4152519" y="-14979"/>
                  <a:pt x="4291842" y="0"/>
                </a:cubicBezTo>
                <a:cubicBezTo>
                  <a:pt x="4431165" y="14979"/>
                  <a:pt x="4888925" y="17395"/>
                  <a:pt x="5202233" y="0"/>
                </a:cubicBezTo>
                <a:cubicBezTo>
                  <a:pt x="5219549" y="130239"/>
                  <a:pt x="5192559" y="355764"/>
                  <a:pt x="5202233" y="522358"/>
                </a:cubicBezTo>
                <a:cubicBezTo>
                  <a:pt x="5211907" y="688952"/>
                  <a:pt x="5203977" y="857730"/>
                  <a:pt x="5202233" y="1139689"/>
                </a:cubicBezTo>
                <a:cubicBezTo>
                  <a:pt x="5200489" y="1421648"/>
                  <a:pt x="5227840" y="1568118"/>
                  <a:pt x="5202233" y="1757021"/>
                </a:cubicBezTo>
                <a:cubicBezTo>
                  <a:pt x="5176626" y="1945924"/>
                  <a:pt x="5202310" y="2071368"/>
                  <a:pt x="5202233" y="2374353"/>
                </a:cubicBezTo>
                <a:cubicBezTo>
                  <a:pt x="4848503" y="2343415"/>
                  <a:pt x="4682707" y="2383234"/>
                  <a:pt x="4447909" y="2374353"/>
                </a:cubicBezTo>
                <a:cubicBezTo>
                  <a:pt x="4213111" y="2365472"/>
                  <a:pt x="4080377" y="2348492"/>
                  <a:pt x="3901675" y="2374353"/>
                </a:cubicBezTo>
                <a:cubicBezTo>
                  <a:pt x="3722973" y="2400214"/>
                  <a:pt x="3490837" y="2373993"/>
                  <a:pt x="3251396" y="2374353"/>
                </a:cubicBezTo>
                <a:cubicBezTo>
                  <a:pt x="3011955" y="2374713"/>
                  <a:pt x="2876491" y="2383377"/>
                  <a:pt x="2653139" y="2374353"/>
                </a:cubicBezTo>
                <a:cubicBezTo>
                  <a:pt x="2429787" y="2365329"/>
                  <a:pt x="2245600" y="2400612"/>
                  <a:pt x="2054882" y="2374353"/>
                </a:cubicBezTo>
                <a:cubicBezTo>
                  <a:pt x="1864164" y="2348094"/>
                  <a:pt x="1687247" y="2385969"/>
                  <a:pt x="1456625" y="2374353"/>
                </a:cubicBezTo>
                <a:cubicBezTo>
                  <a:pt x="1226003" y="2362737"/>
                  <a:pt x="957147" y="2374040"/>
                  <a:pt x="806346" y="2374353"/>
                </a:cubicBezTo>
                <a:cubicBezTo>
                  <a:pt x="655545" y="2374666"/>
                  <a:pt x="354554" y="2367731"/>
                  <a:pt x="0" y="2374353"/>
                </a:cubicBezTo>
                <a:cubicBezTo>
                  <a:pt x="15097" y="2150888"/>
                  <a:pt x="9479" y="1990990"/>
                  <a:pt x="0" y="1851995"/>
                </a:cubicBezTo>
                <a:cubicBezTo>
                  <a:pt x="-9479" y="1713000"/>
                  <a:pt x="19522" y="1510255"/>
                  <a:pt x="0" y="1210920"/>
                </a:cubicBezTo>
                <a:cubicBezTo>
                  <a:pt x="-19522" y="911585"/>
                  <a:pt x="-19628" y="792788"/>
                  <a:pt x="0" y="593588"/>
                </a:cubicBezTo>
                <a:cubicBezTo>
                  <a:pt x="19628" y="394388"/>
                  <a:pt x="14931" y="235690"/>
                  <a:pt x="0" y="0"/>
                </a:cubicBezTo>
                <a:close/>
              </a:path>
              <a:path w="5202233" h="2374353" stroke="0" extrusionOk="0">
                <a:moveTo>
                  <a:pt x="0" y="0"/>
                </a:moveTo>
                <a:cubicBezTo>
                  <a:pt x="311969" y="-29017"/>
                  <a:pt x="412197" y="22513"/>
                  <a:pt x="650279" y="0"/>
                </a:cubicBezTo>
                <a:cubicBezTo>
                  <a:pt x="888361" y="-22513"/>
                  <a:pt x="1211093" y="26327"/>
                  <a:pt x="1352581" y="0"/>
                </a:cubicBezTo>
                <a:cubicBezTo>
                  <a:pt x="1494069" y="-26327"/>
                  <a:pt x="1668458" y="6072"/>
                  <a:pt x="1846793" y="0"/>
                </a:cubicBezTo>
                <a:cubicBezTo>
                  <a:pt x="2025128" y="-6072"/>
                  <a:pt x="2364879" y="10404"/>
                  <a:pt x="2549094" y="0"/>
                </a:cubicBezTo>
                <a:cubicBezTo>
                  <a:pt x="2733309" y="-10404"/>
                  <a:pt x="2852873" y="-17296"/>
                  <a:pt x="3043306" y="0"/>
                </a:cubicBezTo>
                <a:cubicBezTo>
                  <a:pt x="3233739" y="17296"/>
                  <a:pt x="3426950" y="30737"/>
                  <a:pt x="3797630" y="0"/>
                </a:cubicBezTo>
                <a:cubicBezTo>
                  <a:pt x="4168310" y="-30737"/>
                  <a:pt x="4186455" y="-4655"/>
                  <a:pt x="4343865" y="0"/>
                </a:cubicBezTo>
                <a:cubicBezTo>
                  <a:pt x="4501276" y="4655"/>
                  <a:pt x="4867013" y="32829"/>
                  <a:pt x="5202233" y="0"/>
                </a:cubicBezTo>
                <a:cubicBezTo>
                  <a:pt x="5220477" y="131464"/>
                  <a:pt x="5201840" y="434693"/>
                  <a:pt x="5202233" y="569845"/>
                </a:cubicBezTo>
                <a:cubicBezTo>
                  <a:pt x="5202626" y="704997"/>
                  <a:pt x="5197012" y="958858"/>
                  <a:pt x="5202233" y="1187177"/>
                </a:cubicBezTo>
                <a:cubicBezTo>
                  <a:pt x="5207454" y="1415496"/>
                  <a:pt x="5212443" y="1645609"/>
                  <a:pt x="5202233" y="1780765"/>
                </a:cubicBezTo>
                <a:cubicBezTo>
                  <a:pt x="5192023" y="1915921"/>
                  <a:pt x="5228278" y="2106916"/>
                  <a:pt x="5202233" y="2374353"/>
                </a:cubicBezTo>
                <a:cubicBezTo>
                  <a:pt x="5021378" y="2405825"/>
                  <a:pt x="4828858" y="2378040"/>
                  <a:pt x="4551954" y="2374353"/>
                </a:cubicBezTo>
                <a:cubicBezTo>
                  <a:pt x="4275050" y="2370666"/>
                  <a:pt x="4035170" y="2344022"/>
                  <a:pt x="3797630" y="2374353"/>
                </a:cubicBezTo>
                <a:cubicBezTo>
                  <a:pt x="3560090" y="2404684"/>
                  <a:pt x="3224844" y="2353090"/>
                  <a:pt x="3043306" y="2374353"/>
                </a:cubicBezTo>
                <a:cubicBezTo>
                  <a:pt x="2861768" y="2395616"/>
                  <a:pt x="2695594" y="2372426"/>
                  <a:pt x="2393027" y="2374353"/>
                </a:cubicBezTo>
                <a:cubicBezTo>
                  <a:pt x="2090460" y="2376280"/>
                  <a:pt x="2040849" y="2389348"/>
                  <a:pt x="1898815" y="2374353"/>
                </a:cubicBezTo>
                <a:cubicBezTo>
                  <a:pt x="1756781" y="2359358"/>
                  <a:pt x="1554403" y="2350814"/>
                  <a:pt x="1352581" y="2374353"/>
                </a:cubicBezTo>
                <a:cubicBezTo>
                  <a:pt x="1150759" y="2397892"/>
                  <a:pt x="929641" y="2366641"/>
                  <a:pt x="806346" y="2374353"/>
                </a:cubicBezTo>
                <a:cubicBezTo>
                  <a:pt x="683052" y="2382065"/>
                  <a:pt x="181410" y="2346272"/>
                  <a:pt x="0" y="2374353"/>
                </a:cubicBezTo>
                <a:cubicBezTo>
                  <a:pt x="-28108" y="2221526"/>
                  <a:pt x="24083" y="1982098"/>
                  <a:pt x="0" y="1780765"/>
                </a:cubicBezTo>
                <a:cubicBezTo>
                  <a:pt x="-24083" y="1579432"/>
                  <a:pt x="-11982" y="1395749"/>
                  <a:pt x="0" y="1234664"/>
                </a:cubicBezTo>
                <a:cubicBezTo>
                  <a:pt x="11982" y="1073579"/>
                  <a:pt x="2284" y="912608"/>
                  <a:pt x="0" y="593588"/>
                </a:cubicBezTo>
                <a:cubicBezTo>
                  <a:pt x="-2284" y="274568"/>
                  <a:pt x="-5044" y="245420"/>
                  <a:pt x="0" y="0"/>
                </a:cubicBezTo>
                <a:close/>
              </a:path>
            </a:pathLst>
          </a:custGeom>
          <a:ln w="12700">
            <a:solidFill>
              <a:schemeClr val="tx1"/>
            </a:solidFill>
            <a:extLst>
              <a:ext uri="{C807C97D-BFC1-408E-A445-0C87EB9F89A2}">
                <ask:lineSketchStyleProps xmlns:ask="http://schemas.microsoft.com/office/drawing/2018/sketchyshapes" sd="1796175556">
                  <a:prstGeom prst="rect">
                    <a:avLst/>
                  </a:prstGeom>
                  <ask:type>
                    <ask:lineSketchFreehand/>
                  </ask:type>
                </ask:lineSketchStyleProps>
              </a:ext>
            </a:extLst>
          </a:ln>
        </p:spPr>
      </p:pic>
      <p:sp>
        <p:nvSpPr>
          <p:cNvPr id="6" name="Slide Number Placeholder 1">
            <a:extLst>
              <a:ext uri="{FF2B5EF4-FFF2-40B4-BE49-F238E27FC236}">
                <a16:creationId xmlns:a16="http://schemas.microsoft.com/office/drawing/2014/main" id="{485C5D31-2201-140D-354E-391C978B07AB}"/>
              </a:ext>
            </a:extLst>
          </p:cNvPr>
          <p:cNvSpPr>
            <a:spLocks noGrp="1"/>
          </p:cNvSpPr>
          <p:nvPr>
            <p:ph type="sldNum" sz="quarter" idx="12"/>
          </p:nvPr>
        </p:nvSpPr>
        <p:spPr>
          <a:xfrm>
            <a:off x="11311128" y="6272784"/>
            <a:ext cx="640080" cy="365125"/>
          </a:xfrm>
        </p:spPr>
        <p:txBody>
          <a:bodyPr/>
          <a:lstStyle/>
          <a:p>
            <a:fld id="{00000000-1234-1234-1234-123412341234}" type="slidenum">
              <a:rPr lang="en" smtClean="0"/>
              <a:pPr/>
              <a:t>28</a:t>
            </a:fld>
            <a:endParaRPr lang="en" dirty="0"/>
          </a:p>
        </p:txBody>
      </p:sp>
    </p:spTree>
    <p:extLst>
      <p:ext uri="{BB962C8B-B14F-4D97-AF65-F5344CB8AC3E}">
        <p14:creationId xmlns:p14="http://schemas.microsoft.com/office/powerpoint/2010/main" val="2269612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4EC67-4423-48D6-9C97-7BD2FA085F96}"/>
              </a:ext>
            </a:extLst>
          </p:cNvPr>
          <p:cNvSpPr>
            <a:spLocks noGrp="1"/>
          </p:cNvSpPr>
          <p:nvPr>
            <p:ph type="title"/>
          </p:nvPr>
        </p:nvSpPr>
        <p:spPr/>
        <p:txBody>
          <a:bodyPr/>
          <a:lstStyle/>
          <a:p>
            <a:r>
              <a:rPr lang="fr-CA" dirty="0" err="1"/>
              <a:t>Discretization</a:t>
            </a:r>
            <a:endParaRPr lang="fr-CA" dirty="0"/>
          </a:p>
        </p:txBody>
      </p:sp>
      <p:sp>
        <p:nvSpPr>
          <p:cNvPr id="3" name="Text Placeholder 2">
            <a:extLst>
              <a:ext uri="{FF2B5EF4-FFF2-40B4-BE49-F238E27FC236}">
                <a16:creationId xmlns:a16="http://schemas.microsoft.com/office/drawing/2014/main" id="{11AB19F8-2FA7-436D-8D72-519A7A5184EF}"/>
              </a:ext>
            </a:extLst>
          </p:cNvPr>
          <p:cNvSpPr>
            <a:spLocks noGrp="1"/>
          </p:cNvSpPr>
          <p:nvPr>
            <p:ph idx="1"/>
          </p:nvPr>
        </p:nvSpPr>
        <p:spPr>
          <a:xfrm>
            <a:off x="0" y="6485420"/>
            <a:ext cx="11255708" cy="372580"/>
          </a:xfrm>
        </p:spPr>
        <p:txBody>
          <a:bodyPr>
            <a:normAutofit fontScale="70000" lnSpcReduction="20000"/>
          </a:bodyPr>
          <a:lstStyle/>
          <a:p>
            <a:pPr marL="118530" indent="0" algn="ctr">
              <a:buNone/>
            </a:pPr>
            <a:r>
              <a:rPr lang="fr-CA" sz="1867" b="1" dirty="0" err="1"/>
              <a:t>From</a:t>
            </a:r>
            <a:r>
              <a:rPr lang="fr-CA" sz="1867" b="1" dirty="0"/>
              <a:t>:</a:t>
            </a:r>
            <a:r>
              <a:rPr lang="fr-CA" sz="1867" dirty="0"/>
              <a:t> </a:t>
            </a:r>
            <a:r>
              <a:rPr lang="fr-CA" sz="1867" dirty="0">
                <a:hlinkClick r:id="rId3"/>
              </a:rPr>
              <a:t>https://scikit-learn.org/stable/auto_examples/preprocessing/plot_discretization_strategies.html#sphx-glr-auto-examples-preprocessing-plot-discretization-strategies-py</a:t>
            </a:r>
            <a:endParaRPr lang="fr-CA" sz="1867" dirty="0"/>
          </a:p>
          <a:p>
            <a:endParaRPr lang="fr-CA" dirty="0"/>
          </a:p>
        </p:txBody>
      </p:sp>
      <p:pic>
        <p:nvPicPr>
          <p:cNvPr id="5" name="Picture 4">
            <a:extLst>
              <a:ext uri="{FF2B5EF4-FFF2-40B4-BE49-F238E27FC236}">
                <a16:creationId xmlns:a16="http://schemas.microsoft.com/office/drawing/2014/main" id="{5F62D6B3-E30F-41BE-A0EE-BE82F59844AA}"/>
              </a:ext>
            </a:extLst>
          </p:cNvPr>
          <p:cNvPicPr>
            <a:picLocks noChangeAspect="1"/>
          </p:cNvPicPr>
          <p:nvPr/>
        </p:nvPicPr>
        <p:blipFill>
          <a:blip r:embed="rId4"/>
          <a:stretch>
            <a:fillRect/>
          </a:stretch>
        </p:blipFill>
        <p:spPr>
          <a:xfrm>
            <a:off x="2181567" y="1498321"/>
            <a:ext cx="8095343" cy="4957025"/>
          </a:xfrm>
          <a:prstGeom prst="rect">
            <a:avLst/>
          </a:prstGeom>
        </p:spPr>
      </p:pic>
      <p:sp>
        <p:nvSpPr>
          <p:cNvPr id="6" name="Slide Number Placeholder 1">
            <a:extLst>
              <a:ext uri="{FF2B5EF4-FFF2-40B4-BE49-F238E27FC236}">
                <a16:creationId xmlns:a16="http://schemas.microsoft.com/office/drawing/2014/main" id="{B1B6B03D-BBEE-A1A2-24FE-541AC2253621}"/>
              </a:ext>
            </a:extLst>
          </p:cNvPr>
          <p:cNvSpPr>
            <a:spLocks noGrp="1"/>
          </p:cNvSpPr>
          <p:nvPr>
            <p:ph type="sldNum" sz="quarter" idx="12"/>
          </p:nvPr>
        </p:nvSpPr>
        <p:spPr>
          <a:xfrm>
            <a:off x="11311128" y="6272784"/>
            <a:ext cx="640080" cy="365125"/>
          </a:xfrm>
        </p:spPr>
        <p:txBody>
          <a:bodyPr/>
          <a:lstStyle/>
          <a:p>
            <a:fld id="{00000000-1234-1234-1234-123412341234}" type="slidenum">
              <a:rPr lang="en" smtClean="0"/>
              <a:pPr/>
              <a:t>29</a:t>
            </a:fld>
            <a:endParaRPr lang="en" dirty="0"/>
          </a:p>
        </p:txBody>
      </p:sp>
    </p:spTree>
    <p:extLst>
      <p:ext uri="{BB962C8B-B14F-4D97-AF65-F5344CB8AC3E}">
        <p14:creationId xmlns:p14="http://schemas.microsoft.com/office/powerpoint/2010/main" val="2951360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F49F200B-823C-8FB5-B0F8-DA84BE0014D8}"/>
              </a:ext>
            </a:extLst>
          </p:cNvPr>
          <p:cNvSpPr>
            <a:spLocks noGrp="1"/>
          </p:cNvSpPr>
          <p:nvPr>
            <p:ph type="title"/>
          </p:nvPr>
        </p:nvSpPr>
        <p:spPr/>
        <p:txBody>
          <a:bodyPr/>
          <a:lstStyle/>
          <a:p>
            <a:r>
              <a:rPr lang="en-CA"/>
              <a:t>Categorizing machine learning</a:t>
            </a:r>
            <a:endParaRPr lang="en-CA" dirty="0"/>
          </a:p>
        </p:txBody>
      </p:sp>
      <p:sp>
        <p:nvSpPr>
          <p:cNvPr id="10" name="Content Placeholder 9">
            <a:extLst>
              <a:ext uri="{FF2B5EF4-FFF2-40B4-BE49-F238E27FC236}">
                <a16:creationId xmlns:a16="http://schemas.microsoft.com/office/drawing/2014/main" id="{9612DFDF-BD00-00B1-5B7F-746EC7AA46EF}"/>
              </a:ext>
            </a:extLst>
          </p:cNvPr>
          <p:cNvSpPr>
            <a:spLocks noGrp="1"/>
          </p:cNvSpPr>
          <p:nvPr>
            <p:ph idx="1"/>
          </p:nvPr>
        </p:nvSpPr>
        <p:spPr/>
        <p:txBody>
          <a:bodyPr/>
          <a:lstStyle/>
          <a:p>
            <a:r>
              <a:rPr lang="en-US" dirty="0"/>
              <a:t>Machine Learning (ML) can be categorized into several types based on the learning approach and the kind of data or feedback available to the learning system</a:t>
            </a:r>
          </a:p>
          <a:p>
            <a:r>
              <a:rPr lang="en-US" dirty="0"/>
              <a:t>Basically, feedback is how the machine can direct its learning towards a certain objective</a:t>
            </a:r>
          </a:p>
          <a:p>
            <a:pPr lvl="1"/>
            <a:r>
              <a:rPr lang="en-US" dirty="0"/>
              <a:t>Imagine you are cooking a recipe, then feedback could be provided by asking your family about how it taste</a:t>
            </a:r>
          </a:p>
          <a:p>
            <a:pPr lvl="1"/>
            <a:r>
              <a:rPr lang="en-US" dirty="0"/>
              <a:t>Then, you could </a:t>
            </a:r>
            <a:r>
              <a:rPr lang="en-US" i="1" dirty="0"/>
              <a:t>learn</a:t>
            </a:r>
            <a:r>
              <a:rPr lang="en-US" dirty="0"/>
              <a:t> to put less salt in your recipe or something else based on their comments</a:t>
            </a:r>
          </a:p>
          <a:p>
            <a:r>
              <a:rPr lang="fr-CA" dirty="0"/>
              <a:t>In machine </a:t>
            </a:r>
            <a:r>
              <a:rPr lang="fr-CA" dirty="0" err="1"/>
              <a:t>learning</a:t>
            </a:r>
            <a:r>
              <a:rPr lang="fr-CA" dirty="0"/>
              <a:t>, feedback </a:t>
            </a:r>
            <a:r>
              <a:rPr lang="fr-CA" dirty="0" err="1"/>
              <a:t>is</a:t>
            </a:r>
            <a:r>
              <a:rPr lang="fr-CA" dirty="0"/>
              <a:t> </a:t>
            </a:r>
            <a:r>
              <a:rPr lang="fr-CA" dirty="0" err="1"/>
              <a:t>generally</a:t>
            </a:r>
            <a:r>
              <a:rPr lang="fr-CA" dirty="0"/>
              <a:t> essential, and cases </a:t>
            </a:r>
            <a:r>
              <a:rPr lang="fr-CA" dirty="0" err="1"/>
              <a:t>where</a:t>
            </a:r>
            <a:r>
              <a:rPr lang="fr-CA" dirty="0"/>
              <a:t> none </a:t>
            </a:r>
            <a:r>
              <a:rPr lang="fr-CA" dirty="0" err="1"/>
              <a:t>is</a:t>
            </a:r>
            <a:r>
              <a:rPr lang="fr-CA" dirty="0"/>
              <a:t> </a:t>
            </a:r>
            <a:r>
              <a:rPr lang="fr-CA" dirty="0" err="1"/>
              <a:t>provided</a:t>
            </a:r>
            <a:r>
              <a:rPr lang="fr-CA" dirty="0"/>
              <a:t> are </a:t>
            </a:r>
            <a:r>
              <a:rPr lang="fr-CA" dirty="0" err="1"/>
              <a:t>especially</a:t>
            </a:r>
            <a:r>
              <a:rPr lang="fr-CA" dirty="0"/>
              <a:t> </a:t>
            </a:r>
            <a:r>
              <a:rPr lang="fr-CA" dirty="0" err="1"/>
              <a:t>challenging</a:t>
            </a:r>
            <a:endParaRPr lang="fr-CA" dirty="0"/>
          </a:p>
        </p:txBody>
      </p:sp>
      <p:sp>
        <p:nvSpPr>
          <p:cNvPr id="7" name="Footer Placeholder 6">
            <a:extLst>
              <a:ext uri="{FF2B5EF4-FFF2-40B4-BE49-F238E27FC236}">
                <a16:creationId xmlns:a16="http://schemas.microsoft.com/office/drawing/2014/main" id="{9FD1C292-D38D-0BEB-70D6-05C4671651B3}"/>
              </a:ext>
            </a:extLst>
          </p:cNvPr>
          <p:cNvSpPr>
            <a:spLocks noGrp="1"/>
          </p:cNvSpPr>
          <p:nvPr>
            <p:ph type="ftr" sz="quarter" idx="11"/>
          </p:nvPr>
        </p:nvSpPr>
        <p:spPr/>
        <p:txBody>
          <a:bodyPr/>
          <a:lstStyle/>
          <a:p>
            <a:endParaRPr lang="fr-FR"/>
          </a:p>
        </p:txBody>
      </p:sp>
      <p:sp>
        <p:nvSpPr>
          <p:cNvPr id="8" name="Slide Number Placeholder 7">
            <a:extLst>
              <a:ext uri="{FF2B5EF4-FFF2-40B4-BE49-F238E27FC236}">
                <a16:creationId xmlns:a16="http://schemas.microsoft.com/office/drawing/2014/main" id="{9E6322EA-6FD7-9F33-3B67-A4D67E956C92}"/>
              </a:ext>
            </a:extLst>
          </p:cNvPr>
          <p:cNvSpPr>
            <a:spLocks noGrp="1"/>
          </p:cNvSpPr>
          <p:nvPr>
            <p:ph type="sldNum" sz="quarter" idx="12"/>
          </p:nvPr>
        </p:nvSpPr>
        <p:spPr/>
        <p:txBody>
          <a:bodyPr/>
          <a:lstStyle/>
          <a:p>
            <a:fld id="{622602D6-36C8-4247-8F95-FE9D8C4F108F}" type="slidenum">
              <a:rPr lang="fr-FR" smtClean="0"/>
              <a:t>3</a:t>
            </a:fld>
            <a:endParaRPr lang="fr-FR"/>
          </a:p>
        </p:txBody>
      </p:sp>
    </p:spTree>
    <p:extLst>
      <p:ext uri="{BB962C8B-B14F-4D97-AF65-F5344CB8AC3E}">
        <p14:creationId xmlns:p14="http://schemas.microsoft.com/office/powerpoint/2010/main" val="1663592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Processus générique du ML</a:t>
            </a:r>
            <a:endParaRPr lang="fr-FR" dirty="0"/>
          </a:p>
        </p:txBody>
      </p:sp>
      <p:pic>
        <p:nvPicPr>
          <p:cNvPr id="7" name="Espace réservé du contenu 6"/>
          <p:cNvPicPr>
            <a:picLocks noGrp="1" noChangeAspect="1"/>
          </p:cNvPicPr>
          <p:nvPr>
            <p:ph idx="1"/>
          </p:nvPr>
        </p:nvPicPr>
        <p:blipFill>
          <a:blip r:embed="rId3"/>
          <a:stretch>
            <a:fillRect/>
          </a:stretch>
        </p:blipFill>
        <p:spPr>
          <a:xfrm>
            <a:off x="2195465" y="1567712"/>
            <a:ext cx="7640574" cy="5070197"/>
          </a:xfrm>
          <a:prstGeom prst="rect">
            <a:avLst/>
          </a:prstGeom>
        </p:spPr>
      </p:pic>
      <p:sp>
        <p:nvSpPr>
          <p:cNvPr id="4" name="Espace réservé du pied de page 3"/>
          <p:cNvSpPr>
            <a:spLocks noGrp="1"/>
          </p:cNvSpPr>
          <p:nvPr>
            <p:ph type="ftr" sz="quarter" idx="11"/>
          </p:nvPr>
        </p:nvSpPr>
        <p:spPr>
          <a:xfrm>
            <a:off x="279827" y="6083451"/>
            <a:ext cx="7272814" cy="365125"/>
          </a:xfrm>
        </p:spPr>
        <p:txBody>
          <a:bodyPr/>
          <a:lstStyle/>
          <a:p>
            <a:r>
              <a:rPr lang="fr-CA" dirty="0"/>
              <a:t>*Image: </a:t>
            </a:r>
            <a:r>
              <a:rPr lang="en-US" dirty="0" err="1"/>
              <a:t>Raschka</a:t>
            </a:r>
            <a:r>
              <a:rPr lang="en-US" dirty="0"/>
              <a:t> S., </a:t>
            </a:r>
            <a:r>
              <a:rPr lang="en-US" i="1" dirty="0"/>
              <a:t>Python Machine Learning</a:t>
            </a:r>
            <a:r>
              <a:rPr lang="en-US" dirty="0"/>
              <a:t>, </a:t>
            </a:r>
            <a:r>
              <a:rPr lang="en-US" dirty="0" err="1"/>
              <a:t>Packt</a:t>
            </a:r>
            <a:r>
              <a:rPr lang="en-US" dirty="0"/>
              <a:t> Publishing, 2015.</a:t>
            </a:r>
            <a:endParaRPr lang="fr-FR" dirty="0"/>
          </a:p>
        </p:txBody>
      </p:sp>
      <p:sp>
        <p:nvSpPr>
          <p:cNvPr id="5" name="Espace réservé du numéro de diapositive 4"/>
          <p:cNvSpPr>
            <a:spLocks noGrp="1"/>
          </p:cNvSpPr>
          <p:nvPr>
            <p:ph type="sldNum" sz="quarter" idx="12"/>
          </p:nvPr>
        </p:nvSpPr>
        <p:spPr/>
        <p:txBody>
          <a:bodyPr/>
          <a:lstStyle/>
          <a:p>
            <a:fld id="{622602D6-36C8-4247-8F95-FE9D8C4F108F}" type="slidenum">
              <a:rPr lang="fr-FR" smtClean="0"/>
              <a:t>30</a:t>
            </a:fld>
            <a:endParaRPr lang="fr-FR"/>
          </a:p>
        </p:txBody>
      </p:sp>
    </p:spTree>
    <p:extLst>
      <p:ext uri="{BB962C8B-B14F-4D97-AF65-F5344CB8AC3E}">
        <p14:creationId xmlns:p14="http://schemas.microsoft.com/office/powerpoint/2010/main" val="27741932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pic>
        <p:nvPicPr>
          <p:cNvPr id="3" name="Picture 2" descr="A picture containing colorful&#10;&#10;Description automatically generated">
            <a:extLst>
              <a:ext uri="{FF2B5EF4-FFF2-40B4-BE49-F238E27FC236}">
                <a16:creationId xmlns:a16="http://schemas.microsoft.com/office/drawing/2014/main" id="{DF348AC0-683B-42D8-B097-F4AE88681725}"/>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l="12048" r="9752"/>
          <a:stretch/>
        </p:blipFill>
        <p:spPr>
          <a:xfrm>
            <a:off x="6951530" y="818933"/>
            <a:ext cx="3055816" cy="3103569"/>
          </a:xfrm>
          <a:prstGeom prst="ellipse">
            <a:avLst/>
          </a:prstGeom>
          <a:ln w="190500" cap="rnd">
            <a:noFill/>
            <a:prstDash val="solid"/>
          </a:ln>
          <a:effectLst>
            <a:outerShdw blurRad="127000" algn="bl" rotWithShape="0">
              <a:srgbClr val="000000"/>
            </a:outerShdw>
          </a:effectLst>
        </p:spPr>
      </p:pic>
      <p:sp>
        <p:nvSpPr>
          <p:cNvPr id="116" name="Google Shape;116;p20"/>
          <p:cNvSpPr txBox="1">
            <a:spLocks noGrp="1"/>
          </p:cNvSpPr>
          <p:nvPr>
            <p:ph type="title"/>
          </p:nvPr>
        </p:nvSpPr>
        <p:spPr/>
        <p:txBody>
          <a:bodyPr/>
          <a:lstStyle/>
          <a:p>
            <a:r>
              <a:rPr lang="fr-CA" dirty="0" err="1"/>
              <a:t>Applied</a:t>
            </a:r>
            <a:r>
              <a:rPr lang="fr-CA" dirty="0"/>
              <a:t> </a:t>
            </a:r>
            <a:r>
              <a:rPr lang="fr-CA" dirty="0" err="1"/>
              <a:t>example</a:t>
            </a:r>
            <a:endParaRPr lang="fr-CA" dirty="0"/>
          </a:p>
        </p:txBody>
      </p:sp>
      <p:sp>
        <p:nvSpPr>
          <p:cNvPr id="117" name="Google Shape;117;p20"/>
          <p:cNvSpPr txBox="1">
            <a:spLocks noGrp="1"/>
          </p:cNvSpPr>
          <p:nvPr>
            <p:ph idx="1"/>
          </p:nvPr>
        </p:nvSpPr>
        <p:spPr>
          <a:xfrm>
            <a:off x="2209800" y="1755458"/>
            <a:ext cx="3756846" cy="4416743"/>
          </a:xfrm>
        </p:spPr>
        <p:txBody>
          <a:bodyPr/>
          <a:lstStyle/>
          <a:p>
            <a:r>
              <a:rPr lang="fr-CA" dirty="0" err="1"/>
              <a:t>Let’s</a:t>
            </a:r>
            <a:r>
              <a:rPr lang="fr-CA" dirty="0"/>
              <a:t> look at how the </a:t>
            </a:r>
            <a:r>
              <a:rPr lang="fr-CA" dirty="0" err="1"/>
              <a:t>preprocessing</a:t>
            </a:r>
            <a:r>
              <a:rPr lang="fr-CA" dirty="0"/>
              <a:t> affect a ML pipeline </a:t>
            </a:r>
            <a:r>
              <a:rPr lang="fr-CA" dirty="0" err="1"/>
              <a:t>through</a:t>
            </a:r>
            <a:r>
              <a:rPr lang="fr-CA" dirty="0"/>
              <a:t> an </a:t>
            </a:r>
            <a:r>
              <a:rPr lang="fr-CA" dirty="0" err="1"/>
              <a:t>example</a:t>
            </a:r>
            <a:endParaRPr lang="fr-CA" dirty="0"/>
          </a:p>
          <a:p>
            <a:r>
              <a:rPr lang="fr-CA" dirty="0">
                <a:hlinkClick r:id="rId5"/>
              </a:rPr>
              <a:t>https://www.kaggle.com/datasets/rush4ratio/video-game-sales-with-ratings</a:t>
            </a:r>
            <a:endParaRPr lang="fr-CA" dirty="0"/>
          </a:p>
          <a:p>
            <a:endParaRPr lang="fr-CA" dirty="0"/>
          </a:p>
        </p:txBody>
      </p:sp>
      <p:sp>
        <p:nvSpPr>
          <p:cNvPr id="118" name="Google Shape;118;p20"/>
          <p:cNvSpPr txBox="1">
            <a:spLocks noGrp="1"/>
          </p:cNvSpPr>
          <p:nvPr>
            <p:ph type="sldNum" sz="quarter" idx="12"/>
          </p:nvPr>
        </p:nvSpPr>
        <p:spPr/>
        <p:txBody>
          <a:bodyPr/>
          <a:lstStyle/>
          <a:p>
            <a:fld id="{00000000-1234-1234-1234-123412341234}" type="slidenum">
              <a:rPr lang="en"/>
              <a:pPr/>
              <a:t>31</a:t>
            </a:fld>
            <a:endParaRPr lang="en"/>
          </a:p>
        </p:txBody>
      </p:sp>
      <p:sp>
        <p:nvSpPr>
          <p:cNvPr id="119" name="Google Shape;119;p20"/>
          <p:cNvSpPr/>
          <p:nvPr/>
        </p:nvSpPr>
        <p:spPr>
          <a:xfrm>
            <a:off x="6910711" y="774150"/>
            <a:ext cx="3137548" cy="3193132"/>
          </a:xfrm>
          <a:custGeom>
            <a:avLst/>
            <a:gdLst/>
            <a:ahLst/>
            <a:cxnLst/>
            <a:rect l="l" t="t" r="r" b="b"/>
            <a:pathLst>
              <a:path w="112467" h="112365" extrusionOk="0">
                <a:moveTo>
                  <a:pt x="54460" y="1136"/>
                </a:moveTo>
                <a:cubicBezTo>
                  <a:pt x="35793" y="-1735"/>
                  <a:pt x="15333" y="13334"/>
                  <a:pt x="5323" y="29350"/>
                </a:cubicBezTo>
                <a:cubicBezTo>
                  <a:pt x="213" y="37526"/>
                  <a:pt x="-796" y="48336"/>
                  <a:pt x="568" y="57881"/>
                </a:cubicBezTo>
                <a:cubicBezTo>
                  <a:pt x="1526" y="64589"/>
                  <a:pt x="-833" y="71942"/>
                  <a:pt x="1836" y="78170"/>
                </a:cubicBezTo>
                <a:cubicBezTo>
                  <a:pt x="11554" y="100844"/>
                  <a:pt x="43353" y="115262"/>
                  <a:pt x="67774" y="111773"/>
                </a:cubicBezTo>
                <a:cubicBezTo>
                  <a:pt x="74600" y="110798"/>
                  <a:pt x="83333" y="111682"/>
                  <a:pt x="87746" y="106384"/>
                </a:cubicBezTo>
                <a:cubicBezTo>
                  <a:pt x="96395" y="96000"/>
                  <a:pt x="104844" y="85184"/>
                  <a:pt x="110888" y="73097"/>
                </a:cubicBezTo>
                <a:cubicBezTo>
                  <a:pt x="113400" y="68074"/>
                  <a:pt x="112156" y="61912"/>
                  <a:pt x="112156" y="56296"/>
                </a:cubicBezTo>
                <a:cubicBezTo>
                  <a:pt x="112156" y="50475"/>
                  <a:pt x="113249" y="44310"/>
                  <a:pt x="111205" y="38860"/>
                </a:cubicBezTo>
                <a:cubicBezTo>
                  <a:pt x="102249" y="14978"/>
                  <a:pt x="69377" y="-5050"/>
                  <a:pt x="44632" y="1136"/>
                </a:cubicBezTo>
                <a:cubicBezTo>
                  <a:pt x="36721" y="3114"/>
                  <a:pt x="29975" y="8595"/>
                  <a:pt x="23710" y="13816"/>
                </a:cubicBezTo>
                <a:cubicBezTo>
                  <a:pt x="19051" y="17698"/>
                  <a:pt x="13087" y="20598"/>
                  <a:pt x="10078" y="25863"/>
                </a:cubicBezTo>
                <a:cubicBezTo>
                  <a:pt x="1254" y="41306"/>
                  <a:pt x="-2203" y="61931"/>
                  <a:pt x="3421" y="78804"/>
                </a:cubicBezTo>
                <a:cubicBezTo>
                  <a:pt x="8956" y="95410"/>
                  <a:pt x="29235" y="104992"/>
                  <a:pt x="46217" y="109237"/>
                </a:cubicBezTo>
                <a:cubicBezTo>
                  <a:pt x="51526" y="110564"/>
                  <a:pt x="56987" y="112990"/>
                  <a:pt x="62385" y="112090"/>
                </a:cubicBezTo>
                <a:cubicBezTo>
                  <a:pt x="72818" y="110351"/>
                  <a:pt x="83608" y="106967"/>
                  <a:pt x="91867" y="100360"/>
                </a:cubicBezTo>
                <a:cubicBezTo>
                  <a:pt x="107236" y="88065"/>
                  <a:pt x="113500" y="63662"/>
                  <a:pt x="110254" y="44249"/>
                </a:cubicBezTo>
                <a:cubicBezTo>
                  <a:pt x="107962" y="30539"/>
                  <a:pt x="99235" y="17428"/>
                  <a:pt x="88380" y="8744"/>
                </a:cubicBezTo>
                <a:cubicBezTo>
                  <a:pt x="84491" y="5633"/>
                  <a:pt x="78903" y="5674"/>
                  <a:pt x="74114" y="4306"/>
                </a:cubicBezTo>
                <a:cubicBezTo>
                  <a:pt x="61717" y="764"/>
                  <a:pt x="46971" y="-826"/>
                  <a:pt x="35439" y="4940"/>
                </a:cubicBezTo>
                <a:cubicBezTo>
                  <a:pt x="23658" y="10831"/>
                  <a:pt x="15271" y="21938"/>
                  <a:pt x="5957" y="31252"/>
                </a:cubicBezTo>
              </a:path>
            </a:pathLst>
          </a:custGeom>
          <a:noFill/>
          <a:ln w="9525" cap="flat" cmpd="sng">
            <a:solidFill>
              <a:srgbClr val="1C4587"/>
            </a:solidFill>
            <a:prstDash val="lgDash"/>
            <a:round/>
            <a:headEnd type="none" w="med" len="med"/>
            <a:tailEnd type="none" w="med" len="med"/>
          </a:ln>
        </p:spPr>
        <p:txBody>
          <a:bodyPr/>
          <a:lstStyle/>
          <a:p>
            <a:endParaRPr lang="fr-CA" dirty="0"/>
          </a:p>
        </p:txBody>
      </p:sp>
      <p:pic>
        <p:nvPicPr>
          <p:cNvPr id="7" name="Picture 6">
            <a:extLst>
              <a:ext uri="{FF2B5EF4-FFF2-40B4-BE49-F238E27FC236}">
                <a16:creationId xmlns:a16="http://schemas.microsoft.com/office/drawing/2014/main" id="{E7F9A6B6-A94B-1F00-F008-4E416CB2A646}"/>
              </a:ext>
            </a:extLst>
          </p:cNvPr>
          <p:cNvPicPr>
            <a:picLocks noChangeAspect="1"/>
          </p:cNvPicPr>
          <p:nvPr/>
        </p:nvPicPr>
        <p:blipFill>
          <a:blip r:embed="rId6"/>
          <a:stretch>
            <a:fillRect/>
          </a:stretch>
        </p:blipFill>
        <p:spPr>
          <a:xfrm>
            <a:off x="2604021" y="4494878"/>
            <a:ext cx="6983958" cy="21958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290169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a:xfrm>
            <a:off x="3158399" y="2266446"/>
            <a:ext cx="6960870" cy="1318728"/>
          </a:xfrm>
        </p:spPr>
        <p:txBody>
          <a:bodyPr>
            <a:normAutofit/>
          </a:bodyPr>
          <a:lstStyle/>
          <a:p>
            <a:r>
              <a:rPr lang="fr-CA" dirty="0"/>
              <a:t>Main </a:t>
            </a:r>
            <a:r>
              <a:rPr lang="fr-CA" dirty="0" err="1"/>
              <a:t>References</a:t>
            </a:r>
            <a:endParaRPr lang="fr-FR" dirty="0"/>
          </a:p>
        </p:txBody>
      </p:sp>
      <p:sp>
        <p:nvSpPr>
          <p:cNvPr id="9" name="Espace réservé du texte 8"/>
          <p:cNvSpPr>
            <a:spLocks noGrp="1"/>
          </p:cNvSpPr>
          <p:nvPr>
            <p:ph type="body" idx="1"/>
          </p:nvPr>
        </p:nvSpPr>
        <p:spPr>
          <a:xfrm>
            <a:off x="2169450" y="3585173"/>
            <a:ext cx="8027770" cy="3032910"/>
          </a:xfrm>
        </p:spPr>
        <p:txBody>
          <a:bodyPr>
            <a:normAutofit fontScale="92500" lnSpcReduction="20000"/>
          </a:bodyPr>
          <a:lstStyle/>
          <a:p>
            <a:pPr marL="285750" indent="-285750">
              <a:lnSpc>
                <a:spcPct val="120000"/>
              </a:lnSpc>
              <a:spcBef>
                <a:spcPts val="300"/>
              </a:spcBef>
              <a:buFont typeface="Arial" panose="020B0604020202020204" pitchFamily="34" charset="0"/>
              <a:buChar char="•"/>
            </a:pPr>
            <a:r>
              <a:rPr lang="en-US" dirty="0"/>
              <a:t>Russell S., Norvig P., </a:t>
            </a:r>
            <a:r>
              <a:rPr lang="en-US" i="1" dirty="0"/>
              <a:t>Artificial Intelligence: A Modern Approach</a:t>
            </a:r>
            <a:r>
              <a:rPr lang="en-US" dirty="0"/>
              <a:t>. </a:t>
            </a:r>
            <a:r>
              <a:rPr lang="en-CA" dirty="0"/>
              <a:t>Prentice-Hall, Englewood Cliffs, 2021.</a:t>
            </a:r>
          </a:p>
          <a:p>
            <a:pPr marL="285750" indent="-285750">
              <a:lnSpc>
                <a:spcPct val="120000"/>
              </a:lnSpc>
              <a:spcBef>
                <a:spcPts val="300"/>
              </a:spcBef>
              <a:buFont typeface="Arial" panose="020B0604020202020204" pitchFamily="34" charset="0"/>
              <a:buChar char="•"/>
            </a:pPr>
            <a:r>
              <a:rPr lang="en-US" dirty="0"/>
              <a:t>Aggarwal, C. C., Neural networks and deep learning. Springer, 2023.</a:t>
            </a:r>
            <a:endParaRPr lang="fr-FR" dirty="0"/>
          </a:p>
          <a:p>
            <a:pPr marL="285750" indent="-285750">
              <a:lnSpc>
                <a:spcPct val="120000"/>
              </a:lnSpc>
              <a:spcBef>
                <a:spcPts val="300"/>
              </a:spcBef>
              <a:buFont typeface="Arial" panose="020B0604020202020204" pitchFamily="34" charset="0"/>
              <a:buChar char="•"/>
            </a:pPr>
            <a:r>
              <a:rPr lang="en-CA" dirty="0"/>
              <a:t>Goodfellow I., Bengio Y., </a:t>
            </a:r>
            <a:r>
              <a:rPr lang="en-CA" i="1" dirty="0"/>
              <a:t>Deep Learning</a:t>
            </a:r>
            <a:r>
              <a:rPr lang="en-CA" dirty="0"/>
              <a:t>. The MIT Press, 2016.</a:t>
            </a:r>
            <a:endParaRPr lang="fr-FR" dirty="0"/>
          </a:p>
          <a:p>
            <a:pPr marL="285750" indent="-285750">
              <a:lnSpc>
                <a:spcPct val="120000"/>
              </a:lnSpc>
              <a:spcBef>
                <a:spcPts val="300"/>
              </a:spcBef>
              <a:buFont typeface="Arial" panose="020B0604020202020204" pitchFamily="34" charset="0"/>
              <a:buChar char="•"/>
            </a:pPr>
            <a:r>
              <a:rPr lang="en-US" dirty="0" err="1"/>
              <a:t>Raschka</a:t>
            </a:r>
            <a:r>
              <a:rPr lang="en-US" dirty="0"/>
              <a:t> S., </a:t>
            </a:r>
            <a:r>
              <a:rPr lang="en-US" i="1" dirty="0"/>
              <a:t>Python Machine Learning</a:t>
            </a:r>
            <a:r>
              <a:rPr lang="en-US" dirty="0"/>
              <a:t>, </a:t>
            </a:r>
            <a:r>
              <a:rPr lang="en-US" dirty="0" err="1"/>
              <a:t>Packt</a:t>
            </a:r>
            <a:r>
              <a:rPr lang="en-US" dirty="0"/>
              <a:t> Publishing, 2015.</a:t>
            </a:r>
            <a:endParaRPr lang="fr-FR" dirty="0"/>
          </a:p>
          <a:p>
            <a:pPr marL="285750" indent="-285750">
              <a:lnSpc>
                <a:spcPct val="120000"/>
              </a:lnSpc>
              <a:spcBef>
                <a:spcPts val="300"/>
              </a:spcBef>
              <a:buFont typeface="Arial" panose="020B0604020202020204" pitchFamily="34" charset="0"/>
              <a:buChar char="•"/>
            </a:pPr>
            <a:r>
              <a:rPr lang="en-US" dirty="0"/>
              <a:t>Sutton R.S., </a:t>
            </a:r>
            <a:r>
              <a:rPr lang="en-US" dirty="0" err="1"/>
              <a:t>Barto</a:t>
            </a:r>
            <a:r>
              <a:rPr lang="en-US" dirty="0"/>
              <a:t> A.G., </a:t>
            </a:r>
            <a:r>
              <a:rPr lang="en-US" i="1" dirty="0"/>
              <a:t>Reinforcement Learning: An Introduction</a:t>
            </a:r>
            <a:r>
              <a:rPr lang="en-US" dirty="0"/>
              <a:t>, A Bradford Book, 2021.</a:t>
            </a:r>
            <a:endParaRPr lang="fr-FR" dirty="0"/>
          </a:p>
          <a:p>
            <a:pPr marL="285750" indent="-285750">
              <a:lnSpc>
                <a:spcPct val="120000"/>
              </a:lnSpc>
              <a:spcBef>
                <a:spcPts val="300"/>
              </a:spcBef>
              <a:buFont typeface="Arial" panose="020B0604020202020204" pitchFamily="34" charset="0"/>
              <a:buChar char="•"/>
            </a:pPr>
            <a:r>
              <a:rPr lang="en-US" dirty="0"/>
              <a:t>Witten I.H., Frank E., Hall M.A., Pal C. </a:t>
            </a:r>
            <a:r>
              <a:rPr lang="en-US" i="1" dirty="0"/>
              <a:t>Data Mining: Practical Machine Learning Tools and Techniques</a:t>
            </a:r>
            <a:r>
              <a:rPr lang="en-US" dirty="0"/>
              <a:t>, Morgan Kaufmann, 2016.</a:t>
            </a:r>
            <a:endParaRPr lang="fr-FR" dirty="0"/>
          </a:p>
          <a:p>
            <a:endParaRPr lang="fr-FR" dirty="0"/>
          </a:p>
        </p:txBody>
      </p:sp>
      <p:sp>
        <p:nvSpPr>
          <p:cNvPr id="5" name="Espace réservé du numéro de diapositive 4"/>
          <p:cNvSpPr>
            <a:spLocks noGrp="1"/>
          </p:cNvSpPr>
          <p:nvPr>
            <p:ph type="sldNum" sz="quarter" idx="12"/>
          </p:nvPr>
        </p:nvSpPr>
        <p:spPr/>
        <p:txBody>
          <a:bodyPr/>
          <a:lstStyle/>
          <a:p>
            <a:fld id="{622602D6-36C8-4247-8F95-FE9D8C4F108F}" type="slidenum">
              <a:rPr lang="fr-FR" smtClean="0"/>
              <a:t>32</a:t>
            </a:fld>
            <a:endParaRPr lang="fr-FR" dirty="0"/>
          </a:p>
        </p:txBody>
      </p:sp>
    </p:spTree>
    <p:extLst>
      <p:ext uri="{BB962C8B-B14F-4D97-AF65-F5344CB8AC3E}">
        <p14:creationId xmlns:p14="http://schemas.microsoft.com/office/powerpoint/2010/main" val="16215778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3BB65-E478-AE7A-FD32-7D809283CD9C}"/>
              </a:ext>
            </a:extLst>
          </p:cNvPr>
          <p:cNvSpPr>
            <a:spLocks noGrp="1"/>
          </p:cNvSpPr>
          <p:nvPr>
            <p:ph type="title"/>
          </p:nvPr>
        </p:nvSpPr>
        <p:spPr/>
        <p:txBody>
          <a:bodyPr/>
          <a:lstStyle/>
          <a:p>
            <a:r>
              <a:rPr lang="fr-CA" dirty="0"/>
              <a:t>Type of feedback</a:t>
            </a:r>
          </a:p>
        </p:txBody>
      </p:sp>
      <p:sp>
        <p:nvSpPr>
          <p:cNvPr id="3" name="Content Placeholder 2">
            <a:extLst>
              <a:ext uri="{FF2B5EF4-FFF2-40B4-BE49-F238E27FC236}">
                <a16:creationId xmlns:a16="http://schemas.microsoft.com/office/drawing/2014/main" id="{C7B05825-9380-0624-45AD-A24FF1B87525}"/>
              </a:ext>
            </a:extLst>
          </p:cNvPr>
          <p:cNvSpPr>
            <a:spLocks noGrp="1"/>
          </p:cNvSpPr>
          <p:nvPr>
            <p:ph idx="1"/>
          </p:nvPr>
        </p:nvSpPr>
        <p:spPr/>
        <p:txBody>
          <a:bodyPr/>
          <a:lstStyle/>
          <a:p>
            <a:r>
              <a:rPr lang="fr-CA" dirty="0" err="1"/>
              <a:t>Supervised</a:t>
            </a:r>
            <a:r>
              <a:rPr lang="fr-CA" dirty="0"/>
              <a:t> </a:t>
            </a:r>
            <a:r>
              <a:rPr lang="fr-CA" dirty="0" err="1"/>
              <a:t>learning</a:t>
            </a:r>
            <a:r>
              <a:rPr lang="fr-CA" dirty="0"/>
              <a:t> – X, y</a:t>
            </a:r>
          </a:p>
          <a:p>
            <a:pPr lvl="1"/>
            <a:r>
              <a:rPr lang="fr-CA" dirty="0"/>
              <a:t>The </a:t>
            </a:r>
            <a:r>
              <a:rPr lang="fr-CA" dirty="0" err="1"/>
              <a:t>classic</a:t>
            </a:r>
            <a:r>
              <a:rPr lang="fr-CA" dirty="0"/>
              <a:t> </a:t>
            </a:r>
            <a:r>
              <a:rPr lang="fr-CA" dirty="0" err="1"/>
              <a:t>way</a:t>
            </a:r>
            <a:r>
              <a:rPr lang="fr-CA" dirty="0"/>
              <a:t> to </a:t>
            </a:r>
            <a:r>
              <a:rPr lang="fr-CA" dirty="0" err="1"/>
              <a:t>approach</a:t>
            </a:r>
            <a:r>
              <a:rPr lang="fr-CA" dirty="0"/>
              <a:t> ML, </a:t>
            </a:r>
            <a:r>
              <a:rPr lang="fr-CA" dirty="0" err="1"/>
              <a:t>it</a:t>
            </a:r>
            <a:r>
              <a:rPr lang="fr-CA" dirty="0"/>
              <a:t> </a:t>
            </a:r>
            <a:r>
              <a:rPr lang="fr-CA" dirty="0" err="1"/>
              <a:t>involve</a:t>
            </a:r>
            <a:r>
              <a:rPr lang="fr-CA" dirty="0"/>
              <a:t> a </a:t>
            </a:r>
            <a:r>
              <a:rPr lang="fr-CA" dirty="0" err="1"/>
              <a:t>labeled</a:t>
            </a:r>
            <a:r>
              <a:rPr lang="fr-CA" dirty="0"/>
              <a:t> </a:t>
            </a:r>
            <a:r>
              <a:rPr lang="fr-CA" dirty="0" err="1"/>
              <a:t>dataset</a:t>
            </a:r>
            <a:r>
              <a:rPr lang="fr-CA" dirty="0"/>
              <a:t> X, </a:t>
            </a:r>
            <a:r>
              <a:rPr lang="fr-CA" dirty="0" err="1"/>
              <a:t>where</a:t>
            </a:r>
            <a:r>
              <a:rPr lang="fr-CA" dirty="0"/>
              <a:t> </a:t>
            </a:r>
            <a:r>
              <a:rPr lang="fr-CA" dirty="0" err="1"/>
              <a:t>each</a:t>
            </a:r>
            <a:r>
              <a:rPr lang="fr-CA" dirty="0"/>
              <a:t> </a:t>
            </a:r>
            <a:r>
              <a:rPr lang="fr-CA" dirty="0" err="1"/>
              <a:t>learning</a:t>
            </a:r>
            <a:r>
              <a:rPr lang="fr-CA" dirty="0"/>
              <a:t> instance are </a:t>
            </a:r>
            <a:r>
              <a:rPr lang="fr-CA" dirty="0" err="1"/>
              <a:t>associated</a:t>
            </a:r>
            <a:r>
              <a:rPr lang="fr-CA" dirty="0"/>
              <a:t> </a:t>
            </a:r>
            <a:r>
              <a:rPr lang="fr-CA" dirty="0" err="1"/>
              <a:t>with</a:t>
            </a:r>
            <a:r>
              <a:rPr lang="fr-CA" dirty="0"/>
              <a:t> a label y</a:t>
            </a:r>
          </a:p>
          <a:p>
            <a:pPr lvl="1"/>
            <a:r>
              <a:rPr lang="fr-CA" dirty="0"/>
              <a:t>The labels y are the </a:t>
            </a:r>
            <a:r>
              <a:rPr lang="fr-CA" dirty="0" err="1"/>
              <a:t>ground</a:t>
            </a:r>
            <a:r>
              <a:rPr lang="fr-CA" dirty="0"/>
              <a:t> </a:t>
            </a:r>
            <a:r>
              <a:rPr lang="fr-CA" dirty="0" err="1"/>
              <a:t>truth</a:t>
            </a:r>
            <a:r>
              <a:rPr lang="fr-CA" dirty="0"/>
              <a:t> and </a:t>
            </a:r>
            <a:r>
              <a:rPr lang="fr-CA" dirty="0" err="1"/>
              <a:t>provide</a:t>
            </a:r>
            <a:r>
              <a:rPr lang="fr-CA" dirty="0"/>
              <a:t> a feedback for </a:t>
            </a:r>
            <a:r>
              <a:rPr lang="fr-CA" dirty="0" err="1"/>
              <a:t>learning</a:t>
            </a:r>
            <a:endParaRPr lang="fr-CA" dirty="0"/>
          </a:p>
          <a:p>
            <a:pPr lvl="1"/>
            <a:r>
              <a:rPr lang="fr-CA" dirty="0"/>
              <a:t>The </a:t>
            </a:r>
            <a:r>
              <a:rPr lang="fr-CA" dirty="0" err="1"/>
              <a:t>learning</a:t>
            </a:r>
            <a:r>
              <a:rPr lang="fr-CA" dirty="0"/>
              <a:t> </a:t>
            </a:r>
            <a:r>
              <a:rPr lang="fr-CA" dirty="0" err="1"/>
              <a:t>algorithm</a:t>
            </a:r>
            <a:r>
              <a:rPr lang="fr-CA" dirty="0"/>
              <a:t> </a:t>
            </a:r>
            <a:r>
              <a:rPr lang="fr-CA" dirty="0" err="1"/>
              <a:t>try</a:t>
            </a:r>
            <a:r>
              <a:rPr lang="fr-CA" dirty="0"/>
              <a:t> to </a:t>
            </a:r>
            <a:r>
              <a:rPr lang="fr-CA" dirty="0" err="1"/>
              <a:t>produce</a:t>
            </a:r>
            <a:r>
              <a:rPr lang="fr-CA" dirty="0"/>
              <a:t> a model </a:t>
            </a:r>
            <a:r>
              <a:rPr lang="fr-CA" dirty="0" err="1"/>
              <a:t>that</a:t>
            </a:r>
            <a:r>
              <a:rPr lang="fr-CA" dirty="0"/>
              <a:t> </a:t>
            </a:r>
            <a:r>
              <a:rPr lang="fr-CA" dirty="0" err="1"/>
              <a:t>associate</a:t>
            </a:r>
            <a:r>
              <a:rPr lang="fr-CA" dirty="0"/>
              <a:t> input instance to output labels</a:t>
            </a:r>
          </a:p>
          <a:p>
            <a:r>
              <a:rPr lang="fr-CA" dirty="0" err="1"/>
              <a:t>Unsupervised</a:t>
            </a:r>
            <a:r>
              <a:rPr lang="fr-CA" dirty="0"/>
              <a:t> </a:t>
            </a:r>
            <a:r>
              <a:rPr lang="fr-CA" dirty="0" err="1"/>
              <a:t>learning</a:t>
            </a:r>
            <a:r>
              <a:rPr lang="fr-CA" dirty="0"/>
              <a:t> – X</a:t>
            </a:r>
          </a:p>
          <a:p>
            <a:pPr lvl="1"/>
            <a:r>
              <a:rPr lang="fr-CA" dirty="0"/>
              <a:t>A </a:t>
            </a:r>
            <a:r>
              <a:rPr lang="fr-CA" dirty="0" err="1"/>
              <a:t>much</a:t>
            </a:r>
            <a:r>
              <a:rPr lang="fr-CA" dirty="0"/>
              <a:t> harder stance on </a:t>
            </a:r>
            <a:r>
              <a:rPr lang="fr-CA" dirty="0" err="1"/>
              <a:t>learning</a:t>
            </a:r>
            <a:r>
              <a:rPr lang="fr-CA" dirty="0"/>
              <a:t>, the ML </a:t>
            </a:r>
            <a:r>
              <a:rPr lang="fr-CA" dirty="0" err="1"/>
              <a:t>algorithm</a:t>
            </a:r>
            <a:r>
              <a:rPr lang="fr-CA" dirty="0"/>
              <a:t> </a:t>
            </a:r>
            <a:r>
              <a:rPr lang="fr-CA" dirty="0" err="1"/>
              <a:t>is</a:t>
            </a:r>
            <a:r>
              <a:rPr lang="fr-CA" dirty="0"/>
              <a:t> not </a:t>
            </a:r>
            <a:r>
              <a:rPr lang="fr-CA" dirty="0" err="1"/>
              <a:t>provided</a:t>
            </a:r>
            <a:r>
              <a:rPr lang="fr-CA" dirty="0"/>
              <a:t> </a:t>
            </a:r>
            <a:r>
              <a:rPr lang="fr-CA" dirty="0" err="1"/>
              <a:t>with</a:t>
            </a:r>
            <a:r>
              <a:rPr lang="fr-CA" dirty="0"/>
              <a:t> feedback </a:t>
            </a:r>
          </a:p>
          <a:p>
            <a:pPr lvl="1"/>
            <a:r>
              <a:rPr lang="en-US" dirty="0"/>
              <a:t>The goal is to explore the structure of the data to extract meaningful information</a:t>
            </a:r>
          </a:p>
          <a:p>
            <a:pPr lvl="1"/>
            <a:r>
              <a:rPr lang="en-US" dirty="0"/>
              <a:t>We have to be very careful, in Big Data context relations and patterns are bound to emerge, but they may be meaningless</a:t>
            </a:r>
          </a:p>
          <a:p>
            <a:pPr lvl="2"/>
            <a:r>
              <a:rPr lang="fr-CA" dirty="0"/>
              <a:t>E.g. Clients </a:t>
            </a:r>
            <a:r>
              <a:rPr lang="fr-CA" dirty="0" err="1"/>
              <a:t>buy</a:t>
            </a:r>
            <a:r>
              <a:rPr lang="fr-CA" dirty="0"/>
              <a:t> 7x more </a:t>
            </a:r>
            <a:r>
              <a:rPr lang="fr-CA" dirty="0" err="1"/>
              <a:t>poptarts</a:t>
            </a:r>
            <a:r>
              <a:rPr lang="fr-CA" dirty="0"/>
              <a:t> </a:t>
            </a:r>
            <a:r>
              <a:rPr lang="fr-CA" dirty="0" err="1"/>
              <a:t>when</a:t>
            </a:r>
            <a:r>
              <a:rPr lang="fr-CA" dirty="0"/>
              <a:t> a hurricane </a:t>
            </a:r>
            <a:r>
              <a:rPr lang="fr-CA" dirty="0" err="1"/>
              <a:t>is</a:t>
            </a:r>
            <a:r>
              <a:rPr lang="fr-CA" dirty="0"/>
              <a:t> </a:t>
            </a:r>
            <a:r>
              <a:rPr lang="fr-CA" dirty="0" err="1"/>
              <a:t>predicted</a:t>
            </a:r>
            <a:r>
              <a:rPr lang="fr-CA" dirty="0"/>
              <a:t> in Florida</a:t>
            </a:r>
          </a:p>
          <a:p>
            <a:pPr lvl="2"/>
            <a:r>
              <a:rPr lang="fr-CA" dirty="0"/>
              <a:t>E.g. People </a:t>
            </a:r>
            <a:r>
              <a:rPr lang="fr-CA" dirty="0" err="1"/>
              <a:t>who</a:t>
            </a:r>
            <a:r>
              <a:rPr lang="fr-CA" dirty="0"/>
              <a:t> </a:t>
            </a:r>
            <a:r>
              <a:rPr lang="fr-CA" dirty="0" err="1"/>
              <a:t>eat</a:t>
            </a:r>
            <a:r>
              <a:rPr lang="fr-CA" dirty="0"/>
              <a:t> more </a:t>
            </a:r>
            <a:r>
              <a:rPr lang="fr-CA" dirty="0" err="1"/>
              <a:t>cheese</a:t>
            </a:r>
            <a:r>
              <a:rPr lang="fr-CA" dirty="0"/>
              <a:t> are more in </a:t>
            </a:r>
            <a:r>
              <a:rPr lang="fr-CA" dirty="0" err="1"/>
              <a:t>debt</a:t>
            </a:r>
            <a:r>
              <a:rPr lang="fr-CA" dirty="0"/>
              <a:t> in France </a:t>
            </a:r>
            <a:r>
              <a:rPr lang="fr-CA" dirty="0">
                <a:sym typeface="Wingdings" panose="05000000000000000000" pitchFamily="2" charset="2"/>
              </a:rPr>
              <a:t></a:t>
            </a:r>
            <a:r>
              <a:rPr lang="fr-CA" dirty="0" err="1">
                <a:sym typeface="Wingdings" panose="05000000000000000000" pitchFamily="2" charset="2"/>
              </a:rPr>
              <a:t>spurious</a:t>
            </a:r>
            <a:r>
              <a:rPr lang="fr-CA" dirty="0">
                <a:sym typeface="Wingdings" panose="05000000000000000000" pitchFamily="2" charset="2"/>
              </a:rPr>
              <a:t> </a:t>
            </a:r>
            <a:r>
              <a:rPr lang="fr-CA" dirty="0" err="1">
                <a:sym typeface="Wingdings" panose="05000000000000000000" pitchFamily="2" charset="2"/>
              </a:rPr>
              <a:t>correlation</a:t>
            </a:r>
            <a:endParaRPr lang="fr-CA" dirty="0"/>
          </a:p>
        </p:txBody>
      </p:sp>
      <p:sp>
        <p:nvSpPr>
          <p:cNvPr id="4" name="Footer Placeholder 3">
            <a:extLst>
              <a:ext uri="{FF2B5EF4-FFF2-40B4-BE49-F238E27FC236}">
                <a16:creationId xmlns:a16="http://schemas.microsoft.com/office/drawing/2014/main" id="{DDDBBA02-887B-3508-35F8-7A3A4F3F23A4}"/>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DFC326A-CB6C-EE63-A540-47F461F62116}"/>
              </a:ext>
            </a:extLst>
          </p:cNvPr>
          <p:cNvSpPr>
            <a:spLocks noGrp="1"/>
          </p:cNvSpPr>
          <p:nvPr>
            <p:ph type="sldNum" sz="quarter" idx="12"/>
          </p:nvPr>
        </p:nvSpPr>
        <p:spPr/>
        <p:txBody>
          <a:bodyPr/>
          <a:lstStyle/>
          <a:p>
            <a:fld id="{622602D6-36C8-4247-8F95-FE9D8C4F108F}" type="slidenum">
              <a:rPr lang="fr-FR" smtClean="0"/>
              <a:t>4</a:t>
            </a:fld>
            <a:endParaRPr lang="fr-FR"/>
          </a:p>
        </p:txBody>
      </p:sp>
      <p:pic>
        <p:nvPicPr>
          <p:cNvPr id="10" name="Picture 9" descr="A blue box of pop tarts&#10;&#10;Description automatically generated">
            <a:extLst>
              <a:ext uri="{FF2B5EF4-FFF2-40B4-BE49-F238E27FC236}">
                <a16:creationId xmlns:a16="http://schemas.microsoft.com/office/drawing/2014/main" id="{64E80C0D-8010-3469-6DF2-E5CDA53A433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824062" y="5349996"/>
            <a:ext cx="1018295" cy="1425613"/>
          </a:xfrm>
          <a:prstGeom prst="rect">
            <a:avLst/>
          </a:prstGeom>
        </p:spPr>
      </p:pic>
      <p:sp>
        <p:nvSpPr>
          <p:cNvPr id="11" name="TextBox 10">
            <a:extLst>
              <a:ext uri="{FF2B5EF4-FFF2-40B4-BE49-F238E27FC236}">
                <a16:creationId xmlns:a16="http://schemas.microsoft.com/office/drawing/2014/main" id="{0C74DFA2-D62D-FAB8-9030-0E83AC03D4AA}"/>
              </a:ext>
            </a:extLst>
          </p:cNvPr>
          <p:cNvSpPr txBox="1"/>
          <p:nvPr/>
        </p:nvSpPr>
        <p:spPr>
          <a:xfrm>
            <a:off x="8487221" y="7172940"/>
            <a:ext cx="208064" cy="6463308"/>
          </a:xfrm>
          <a:prstGeom prst="rect">
            <a:avLst/>
          </a:prstGeom>
          <a:noFill/>
        </p:spPr>
        <p:txBody>
          <a:bodyPr wrap="square" rtlCol="0">
            <a:spAutoFit/>
          </a:bodyPr>
          <a:lstStyle/>
          <a:p>
            <a:r>
              <a:rPr lang="fr-CA" sz="900">
                <a:hlinkClick r:id="rId4" tooltip="https://www.flickr.com/photos/theimpulsivebuy/18045269146"/>
              </a:rPr>
              <a:t>This Photo</a:t>
            </a:r>
            <a:r>
              <a:rPr lang="fr-CA" sz="900"/>
              <a:t> by Unknown Author is licensed under </a:t>
            </a:r>
            <a:r>
              <a:rPr lang="fr-CA" sz="900">
                <a:hlinkClick r:id="rId5" tooltip="https://creativecommons.org/licenses/by-sa/3.0/"/>
              </a:rPr>
              <a:t>CC BY-SA</a:t>
            </a:r>
            <a:endParaRPr lang="fr-CA" sz="900"/>
          </a:p>
        </p:txBody>
      </p:sp>
    </p:spTree>
    <p:extLst>
      <p:ext uri="{BB962C8B-B14F-4D97-AF65-F5344CB8AC3E}">
        <p14:creationId xmlns:p14="http://schemas.microsoft.com/office/powerpoint/2010/main" val="19633819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EB561F-18C1-5E30-B0B9-03AC8B6CA6E5}"/>
              </a:ext>
            </a:extLst>
          </p:cNvPr>
          <p:cNvSpPr>
            <a:spLocks noGrp="1"/>
          </p:cNvSpPr>
          <p:nvPr>
            <p:ph type="title"/>
          </p:nvPr>
        </p:nvSpPr>
        <p:spPr/>
        <p:txBody>
          <a:bodyPr/>
          <a:lstStyle/>
          <a:p>
            <a:r>
              <a:rPr lang="fr-CA" dirty="0"/>
              <a:t>Type of feedback</a:t>
            </a:r>
          </a:p>
        </p:txBody>
      </p:sp>
      <p:sp>
        <p:nvSpPr>
          <p:cNvPr id="3" name="Content Placeholder 2">
            <a:extLst>
              <a:ext uri="{FF2B5EF4-FFF2-40B4-BE49-F238E27FC236}">
                <a16:creationId xmlns:a16="http://schemas.microsoft.com/office/drawing/2014/main" id="{E68217B7-F457-4279-E2CF-1CC91BE68B66}"/>
              </a:ext>
            </a:extLst>
          </p:cNvPr>
          <p:cNvSpPr>
            <a:spLocks noGrp="1"/>
          </p:cNvSpPr>
          <p:nvPr>
            <p:ph idx="1"/>
          </p:nvPr>
        </p:nvSpPr>
        <p:spPr/>
        <p:txBody>
          <a:bodyPr/>
          <a:lstStyle/>
          <a:p>
            <a:r>
              <a:rPr lang="en-CA" dirty="0"/>
              <a:t>Reinforcement learning – State/action, reward</a:t>
            </a:r>
          </a:p>
          <a:p>
            <a:pPr lvl="1"/>
            <a:r>
              <a:rPr lang="en-CA" dirty="0"/>
              <a:t>In reinforcement learning, an agent learns to behave in an </a:t>
            </a:r>
            <a:br>
              <a:rPr lang="en-CA" dirty="0"/>
            </a:br>
            <a:r>
              <a:rPr lang="en-CA" dirty="0"/>
              <a:t>environment by performing actions and seeing the results</a:t>
            </a:r>
          </a:p>
          <a:p>
            <a:pPr lvl="1"/>
            <a:r>
              <a:rPr lang="en-CA" dirty="0"/>
              <a:t>It focuses on maximizing a reward signal and is not provided with explicit instructions, but rather must discover which actions yield the most reward by trying them</a:t>
            </a:r>
          </a:p>
          <a:p>
            <a:pPr lvl="1"/>
            <a:r>
              <a:rPr lang="en-CA" dirty="0"/>
              <a:t>While it is closely related to supervised learning, it is generally considered more interactive and there are </a:t>
            </a:r>
            <a:r>
              <a:rPr lang="en-CA" u="sng" dirty="0"/>
              <a:t>key differences </a:t>
            </a:r>
            <a:r>
              <a:rPr lang="en-CA" dirty="0"/>
              <a:t>including </a:t>
            </a:r>
          </a:p>
          <a:p>
            <a:pPr marL="891540" lvl="2" indent="-342900">
              <a:buFont typeface="+mj-lt"/>
              <a:buAutoNum type="arabicPeriod"/>
            </a:pPr>
            <a:r>
              <a:rPr lang="en-CA" dirty="0"/>
              <a:t>An action is chosen in a specific state (semi-randomly)</a:t>
            </a:r>
          </a:p>
          <a:p>
            <a:pPr marL="891540" lvl="2" indent="-342900">
              <a:buFont typeface="+mj-lt"/>
              <a:buAutoNum type="arabicPeriod"/>
            </a:pPr>
            <a:r>
              <a:rPr lang="en-CA" dirty="0"/>
              <a:t>Reward is dynamically computed using a mathematical function rather a fixed labels</a:t>
            </a:r>
          </a:p>
          <a:p>
            <a:pPr marL="891540" lvl="2" indent="-342900">
              <a:buFont typeface="+mj-lt"/>
              <a:buAutoNum type="arabicPeriod"/>
            </a:pPr>
            <a:r>
              <a:rPr lang="en-CA" dirty="0"/>
              <a:t>It maximize reward over time rather than trying to predict it</a:t>
            </a:r>
          </a:p>
          <a:p>
            <a:pPr marL="891540" lvl="2" indent="-342900">
              <a:buFont typeface="+mj-lt"/>
              <a:buAutoNum type="arabicPeriod"/>
            </a:pPr>
            <a:r>
              <a:rPr lang="en-CA" dirty="0"/>
              <a:t>Usually more computationally expensive and requires a simulation</a:t>
            </a:r>
          </a:p>
        </p:txBody>
      </p:sp>
      <p:sp>
        <p:nvSpPr>
          <p:cNvPr id="4" name="Footer Placeholder 3">
            <a:extLst>
              <a:ext uri="{FF2B5EF4-FFF2-40B4-BE49-F238E27FC236}">
                <a16:creationId xmlns:a16="http://schemas.microsoft.com/office/drawing/2014/main" id="{CD0D9E6F-C8EE-6900-3481-F2F197F99A71}"/>
              </a:ext>
            </a:extLst>
          </p:cNvPr>
          <p:cNvSpPr>
            <a:spLocks noGrp="1"/>
          </p:cNvSpPr>
          <p:nvPr>
            <p:ph type="ftr" sz="quarter" idx="11"/>
          </p:nvPr>
        </p:nvSpPr>
        <p:spPr/>
        <p:txBody>
          <a:bodyPr/>
          <a:lstStyle/>
          <a:p>
            <a:r>
              <a:rPr lang="fr-FR" dirty="0"/>
              <a:t>*Image </a:t>
            </a:r>
            <a:r>
              <a:rPr lang="fr-FR" dirty="0" err="1"/>
              <a:t>from</a:t>
            </a:r>
            <a:r>
              <a:rPr lang="fr-FR" dirty="0"/>
              <a:t> DALL-E 2</a:t>
            </a:r>
          </a:p>
        </p:txBody>
      </p:sp>
      <p:sp>
        <p:nvSpPr>
          <p:cNvPr id="5" name="Slide Number Placeholder 4">
            <a:extLst>
              <a:ext uri="{FF2B5EF4-FFF2-40B4-BE49-F238E27FC236}">
                <a16:creationId xmlns:a16="http://schemas.microsoft.com/office/drawing/2014/main" id="{8CF08FAB-C870-B7B0-877B-D2AA460BE5BC}"/>
              </a:ext>
            </a:extLst>
          </p:cNvPr>
          <p:cNvSpPr>
            <a:spLocks noGrp="1"/>
          </p:cNvSpPr>
          <p:nvPr>
            <p:ph type="sldNum" sz="quarter" idx="12"/>
          </p:nvPr>
        </p:nvSpPr>
        <p:spPr/>
        <p:txBody>
          <a:bodyPr/>
          <a:lstStyle/>
          <a:p>
            <a:fld id="{622602D6-36C8-4247-8F95-FE9D8C4F108F}" type="slidenum">
              <a:rPr lang="fr-FR" smtClean="0"/>
              <a:t>5</a:t>
            </a:fld>
            <a:endParaRPr lang="fr-FR"/>
          </a:p>
        </p:txBody>
      </p:sp>
      <p:pic>
        <p:nvPicPr>
          <p:cNvPr id="7" name="Picture 6" descr="A person holding a carrot and a fork&#10;&#10;Description automatically generated">
            <a:extLst>
              <a:ext uri="{FF2B5EF4-FFF2-40B4-BE49-F238E27FC236}">
                <a16:creationId xmlns:a16="http://schemas.microsoft.com/office/drawing/2014/main" id="{6E6695B9-1732-5078-230C-1C5E339EBC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74787" y="311025"/>
            <a:ext cx="2639635" cy="2639635"/>
          </a:xfrm>
          <a:prstGeom prst="rect">
            <a:avLst/>
          </a:prstGeom>
        </p:spPr>
      </p:pic>
    </p:spTree>
    <p:extLst>
      <p:ext uri="{BB962C8B-B14F-4D97-AF65-F5344CB8AC3E}">
        <p14:creationId xmlns:p14="http://schemas.microsoft.com/office/powerpoint/2010/main" val="38804438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0459B-B0C5-D33B-821D-121AAC44FC40}"/>
              </a:ext>
            </a:extLst>
          </p:cNvPr>
          <p:cNvSpPr>
            <a:spLocks noGrp="1"/>
          </p:cNvSpPr>
          <p:nvPr>
            <p:ph type="title"/>
          </p:nvPr>
        </p:nvSpPr>
        <p:spPr/>
        <p:txBody>
          <a:bodyPr/>
          <a:lstStyle/>
          <a:p>
            <a:r>
              <a:rPr lang="fr-CA" dirty="0"/>
              <a:t>Type of feedback</a:t>
            </a:r>
          </a:p>
        </p:txBody>
      </p:sp>
      <p:sp>
        <p:nvSpPr>
          <p:cNvPr id="3" name="Content Placeholder 2">
            <a:extLst>
              <a:ext uri="{FF2B5EF4-FFF2-40B4-BE49-F238E27FC236}">
                <a16:creationId xmlns:a16="http://schemas.microsoft.com/office/drawing/2014/main" id="{D62A7AA4-8397-58C3-0ECD-EAA9CE3F8041}"/>
              </a:ext>
            </a:extLst>
          </p:cNvPr>
          <p:cNvSpPr>
            <a:spLocks noGrp="1"/>
          </p:cNvSpPr>
          <p:nvPr>
            <p:ph idx="1"/>
          </p:nvPr>
        </p:nvSpPr>
        <p:spPr/>
        <p:txBody>
          <a:bodyPr/>
          <a:lstStyle/>
          <a:p>
            <a:r>
              <a:rPr lang="fr-CA" dirty="0"/>
              <a:t>Semi-</a:t>
            </a:r>
            <a:r>
              <a:rPr lang="fr-CA" dirty="0" err="1"/>
              <a:t>supervised</a:t>
            </a:r>
            <a:r>
              <a:rPr lang="fr-CA" dirty="0"/>
              <a:t> – X, partial y</a:t>
            </a:r>
          </a:p>
          <a:p>
            <a:pPr lvl="1"/>
            <a:r>
              <a:rPr lang="fr-CA" dirty="0" err="1"/>
              <a:t>Includes</a:t>
            </a:r>
            <a:r>
              <a:rPr lang="fr-CA" dirty="0"/>
              <a:t> a </a:t>
            </a:r>
            <a:r>
              <a:rPr lang="fr-CA" dirty="0" err="1"/>
              <a:t>variety</a:t>
            </a:r>
            <a:r>
              <a:rPr lang="fr-CA" dirty="0"/>
              <a:t> of techniques </a:t>
            </a:r>
            <a:r>
              <a:rPr lang="fr-CA" dirty="0" err="1"/>
              <a:t>where</a:t>
            </a:r>
            <a:r>
              <a:rPr lang="fr-CA" dirty="0"/>
              <a:t> </a:t>
            </a:r>
            <a:r>
              <a:rPr lang="fr-CA" dirty="0" err="1"/>
              <a:t>it</a:t>
            </a:r>
            <a:r>
              <a:rPr lang="fr-CA" dirty="0"/>
              <a:t> </a:t>
            </a:r>
            <a:r>
              <a:rPr lang="fr-CA" dirty="0" err="1"/>
              <a:t>is</a:t>
            </a:r>
            <a:r>
              <a:rPr lang="fr-CA" dirty="0"/>
              <a:t> possible to use partial </a:t>
            </a:r>
            <a:r>
              <a:rPr lang="fr-CA" dirty="0" err="1"/>
              <a:t>labeling</a:t>
            </a:r>
            <a:endParaRPr lang="fr-CA" dirty="0"/>
          </a:p>
          <a:p>
            <a:pPr lvl="1"/>
            <a:r>
              <a:rPr lang="fr-CA" dirty="0"/>
              <a:t>Active </a:t>
            </a:r>
            <a:r>
              <a:rPr lang="fr-CA" dirty="0" err="1"/>
              <a:t>learning</a:t>
            </a:r>
            <a:r>
              <a:rPr lang="fr-CA" dirty="0"/>
              <a:t>:</a:t>
            </a:r>
          </a:p>
          <a:p>
            <a:pPr lvl="2"/>
            <a:r>
              <a:rPr lang="en-US" dirty="0"/>
              <a:t>It queries a user or a data source to obtain new data points to learn from, which can be especially useful when unlabeled data is abundant but labeling is expensive</a:t>
            </a:r>
          </a:p>
          <a:p>
            <a:pPr lvl="2"/>
            <a:r>
              <a:rPr lang="en-US" dirty="0"/>
              <a:t>Example of this is when an App or a Website ask for feedback to user (Did you like this translation?)</a:t>
            </a:r>
            <a:endParaRPr lang="fr-CA" dirty="0"/>
          </a:p>
          <a:p>
            <a:pPr lvl="2"/>
            <a:endParaRPr lang="fr-CA" dirty="0"/>
          </a:p>
        </p:txBody>
      </p:sp>
      <p:sp>
        <p:nvSpPr>
          <p:cNvPr id="4" name="Footer Placeholder 3">
            <a:extLst>
              <a:ext uri="{FF2B5EF4-FFF2-40B4-BE49-F238E27FC236}">
                <a16:creationId xmlns:a16="http://schemas.microsoft.com/office/drawing/2014/main" id="{BC228131-75B7-07F9-ED7E-95673EC05A49}"/>
              </a:ext>
            </a:extLst>
          </p:cNvPr>
          <p:cNvSpPr>
            <a:spLocks noGrp="1"/>
          </p:cNvSpPr>
          <p:nvPr>
            <p:ph type="ftr" sz="quarter" idx="11"/>
          </p:nvPr>
        </p:nvSpPr>
        <p:spPr/>
        <p:txBody>
          <a:bodyPr/>
          <a:lstStyle/>
          <a:p>
            <a:endParaRPr lang="fr-FR" dirty="0"/>
          </a:p>
        </p:txBody>
      </p:sp>
      <p:sp>
        <p:nvSpPr>
          <p:cNvPr id="5" name="Slide Number Placeholder 4">
            <a:extLst>
              <a:ext uri="{FF2B5EF4-FFF2-40B4-BE49-F238E27FC236}">
                <a16:creationId xmlns:a16="http://schemas.microsoft.com/office/drawing/2014/main" id="{9255EE22-5B7E-D904-D6E8-87193DED4BC4}"/>
              </a:ext>
            </a:extLst>
          </p:cNvPr>
          <p:cNvSpPr>
            <a:spLocks noGrp="1"/>
          </p:cNvSpPr>
          <p:nvPr>
            <p:ph type="sldNum" sz="quarter" idx="12"/>
          </p:nvPr>
        </p:nvSpPr>
        <p:spPr/>
        <p:txBody>
          <a:bodyPr/>
          <a:lstStyle/>
          <a:p>
            <a:fld id="{622602D6-36C8-4247-8F95-FE9D8C4F108F}" type="slidenum">
              <a:rPr lang="fr-FR" smtClean="0"/>
              <a:t>6</a:t>
            </a:fld>
            <a:endParaRPr lang="fr-FR"/>
          </a:p>
        </p:txBody>
      </p:sp>
      <p:pic>
        <p:nvPicPr>
          <p:cNvPr id="6" name="Image 21">
            <a:extLst>
              <a:ext uri="{FF2B5EF4-FFF2-40B4-BE49-F238E27FC236}">
                <a16:creationId xmlns:a16="http://schemas.microsoft.com/office/drawing/2014/main" id="{35BD323E-F5C6-6E32-1620-92EEE9F295F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3762" t="18552" r="22376"/>
          <a:stretch/>
        </p:blipFill>
        <p:spPr>
          <a:xfrm rot="5400000">
            <a:off x="8233943" y="4929609"/>
            <a:ext cx="1013991" cy="862506"/>
          </a:xfrm>
          <a:prstGeom prst="rect">
            <a:avLst/>
          </a:prstGeom>
        </p:spPr>
      </p:pic>
      <p:sp>
        <p:nvSpPr>
          <p:cNvPr id="7" name="ZoneTexte 22">
            <a:extLst>
              <a:ext uri="{FF2B5EF4-FFF2-40B4-BE49-F238E27FC236}">
                <a16:creationId xmlns:a16="http://schemas.microsoft.com/office/drawing/2014/main" id="{1007BA0D-D2F9-510D-5843-433F65E3496E}"/>
              </a:ext>
            </a:extLst>
          </p:cNvPr>
          <p:cNvSpPr txBox="1"/>
          <p:nvPr/>
        </p:nvSpPr>
        <p:spPr>
          <a:xfrm>
            <a:off x="5618573" y="6315314"/>
            <a:ext cx="2997359" cy="338554"/>
          </a:xfrm>
          <a:prstGeom prst="rect">
            <a:avLst/>
          </a:prstGeom>
          <a:noFill/>
        </p:spPr>
        <p:txBody>
          <a:bodyPr wrap="none" rtlCol="0">
            <a:spAutoFit/>
          </a:bodyPr>
          <a:lstStyle/>
          <a:p>
            <a:r>
              <a:rPr lang="fr-CA" sz="1600" dirty="0"/>
              <a:t>Can </a:t>
            </a:r>
            <a:r>
              <a:rPr lang="fr-CA" sz="1600" dirty="0" err="1"/>
              <a:t>you</a:t>
            </a:r>
            <a:r>
              <a:rPr lang="fr-CA" sz="1600" dirty="0"/>
              <a:t> tell me if </a:t>
            </a:r>
            <a:r>
              <a:rPr lang="fr-CA" sz="1600" dirty="0" err="1"/>
              <a:t>this</a:t>
            </a:r>
            <a:r>
              <a:rPr lang="fr-CA" sz="1600" dirty="0"/>
              <a:t> </a:t>
            </a:r>
            <a:r>
              <a:rPr lang="fr-CA" sz="1600" dirty="0" err="1"/>
              <a:t>is</a:t>
            </a:r>
            <a:r>
              <a:rPr lang="fr-CA" sz="1600" dirty="0"/>
              <a:t> a cat?</a:t>
            </a:r>
            <a:endParaRPr lang="fr-FR" sz="1600" dirty="0"/>
          </a:p>
        </p:txBody>
      </p:sp>
      <p:sp>
        <p:nvSpPr>
          <p:cNvPr id="8" name="Plaque 23">
            <a:extLst>
              <a:ext uri="{FF2B5EF4-FFF2-40B4-BE49-F238E27FC236}">
                <a16:creationId xmlns:a16="http://schemas.microsoft.com/office/drawing/2014/main" id="{574547AE-8380-0CA6-0084-E7910997F408}"/>
              </a:ext>
            </a:extLst>
          </p:cNvPr>
          <p:cNvSpPr/>
          <p:nvPr/>
        </p:nvSpPr>
        <p:spPr>
          <a:xfrm>
            <a:off x="4352551" y="5223626"/>
            <a:ext cx="1615672" cy="729959"/>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sz="1600" dirty="0"/>
              <a:t>Classifier</a:t>
            </a:r>
            <a:endParaRPr lang="fr-FR" sz="1600" dirty="0"/>
          </a:p>
        </p:txBody>
      </p:sp>
      <p:sp>
        <p:nvSpPr>
          <p:cNvPr id="9" name="Carré corné 24">
            <a:extLst>
              <a:ext uri="{FF2B5EF4-FFF2-40B4-BE49-F238E27FC236}">
                <a16:creationId xmlns:a16="http://schemas.microsoft.com/office/drawing/2014/main" id="{B23B20D8-FDD5-925B-6032-7BD7B81EC768}"/>
              </a:ext>
            </a:extLst>
          </p:cNvPr>
          <p:cNvSpPr/>
          <p:nvPr/>
        </p:nvSpPr>
        <p:spPr>
          <a:xfrm>
            <a:off x="2670429" y="5402803"/>
            <a:ext cx="1061262" cy="487042"/>
          </a:xfrm>
          <a:prstGeom prst="foldedCorner">
            <a:avLst/>
          </a:prstGeom>
          <a:ln>
            <a:solidFill>
              <a:schemeClr val="accent6">
                <a:lumMod val="50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fr-CA" sz="1200" dirty="0"/>
              <a:t>New data to </a:t>
            </a:r>
            <a:r>
              <a:rPr lang="fr-CA" sz="1200" dirty="0" err="1"/>
              <a:t>classify</a:t>
            </a:r>
            <a:endParaRPr lang="fr-FR" sz="1200" dirty="0"/>
          </a:p>
        </p:txBody>
      </p:sp>
      <p:sp>
        <p:nvSpPr>
          <p:cNvPr id="10" name="Flèche droite 25">
            <a:extLst>
              <a:ext uri="{FF2B5EF4-FFF2-40B4-BE49-F238E27FC236}">
                <a16:creationId xmlns:a16="http://schemas.microsoft.com/office/drawing/2014/main" id="{8154B267-C229-60D0-F162-8F561248E975}"/>
              </a:ext>
            </a:extLst>
          </p:cNvPr>
          <p:cNvSpPr/>
          <p:nvPr/>
        </p:nvSpPr>
        <p:spPr>
          <a:xfrm>
            <a:off x="3888623" y="5537831"/>
            <a:ext cx="340637" cy="16992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cxnSp>
        <p:nvCxnSpPr>
          <p:cNvPr id="11" name="Connecteur en angle 27">
            <a:extLst>
              <a:ext uri="{FF2B5EF4-FFF2-40B4-BE49-F238E27FC236}">
                <a16:creationId xmlns:a16="http://schemas.microsoft.com/office/drawing/2014/main" id="{4FCB761E-28C9-A693-B2AF-67DC6E72527F}"/>
              </a:ext>
            </a:extLst>
          </p:cNvPr>
          <p:cNvCxnSpPr>
            <a:cxnSpLocks/>
            <a:stCxn id="8" idx="2"/>
            <a:endCxn id="6" idx="3"/>
          </p:cNvCxnSpPr>
          <p:nvPr/>
        </p:nvCxnSpPr>
        <p:spPr>
          <a:xfrm rot="5400000" flipH="1" flipV="1">
            <a:off x="6907799" y="4120446"/>
            <a:ext cx="85727" cy="3580552"/>
          </a:xfrm>
          <a:prstGeom prst="bentConnector3">
            <a:avLst>
              <a:gd name="adj1" fmla="val -266660"/>
            </a:avLst>
          </a:prstGeom>
          <a:ln w="38100">
            <a:prstDash val="lgDash"/>
            <a:tailEnd type="triangle"/>
          </a:ln>
        </p:spPr>
        <p:style>
          <a:lnRef idx="1">
            <a:schemeClr val="accent1"/>
          </a:lnRef>
          <a:fillRef idx="0">
            <a:schemeClr val="accent1"/>
          </a:fillRef>
          <a:effectRef idx="0">
            <a:schemeClr val="accent1"/>
          </a:effectRef>
          <a:fontRef idx="minor">
            <a:schemeClr val="tx1"/>
          </a:fontRef>
        </p:style>
      </p:cxnSp>
      <p:sp>
        <p:nvSpPr>
          <p:cNvPr id="12" name="Flèche droite 28">
            <a:extLst>
              <a:ext uri="{FF2B5EF4-FFF2-40B4-BE49-F238E27FC236}">
                <a16:creationId xmlns:a16="http://schemas.microsoft.com/office/drawing/2014/main" id="{DCFFB618-EA05-6E5D-344B-CEEDBD053ADB}"/>
              </a:ext>
            </a:extLst>
          </p:cNvPr>
          <p:cNvSpPr/>
          <p:nvPr/>
        </p:nvSpPr>
        <p:spPr>
          <a:xfrm>
            <a:off x="6024404" y="5295795"/>
            <a:ext cx="353085" cy="2158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3" name="Flèche droite 30">
            <a:extLst>
              <a:ext uri="{FF2B5EF4-FFF2-40B4-BE49-F238E27FC236}">
                <a16:creationId xmlns:a16="http://schemas.microsoft.com/office/drawing/2014/main" id="{05805815-71C5-9D46-D0C5-95EEA6405B0F}"/>
              </a:ext>
            </a:extLst>
          </p:cNvPr>
          <p:cNvSpPr/>
          <p:nvPr/>
        </p:nvSpPr>
        <p:spPr>
          <a:xfrm>
            <a:off x="6014998" y="5707754"/>
            <a:ext cx="353085" cy="215879"/>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4" name="ZoneTexte 31">
            <a:extLst>
              <a:ext uri="{FF2B5EF4-FFF2-40B4-BE49-F238E27FC236}">
                <a16:creationId xmlns:a16="http://schemas.microsoft.com/office/drawing/2014/main" id="{2B880621-FAE3-1DB7-B7E5-BB9771134983}"/>
              </a:ext>
            </a:extLst>
          </p:cNvPr>
          <p:cNvSpPr txBox="1"/>
          <p:nvPr/>
        </p:nvSpPr>
        <p:spPr>
          <a:xfrm>
            <a:off x="6414858" y="5631027"/>
            <a:ext cx="550151" cy="369332"/>
          </a:xfrm>
          <a:prstGeom prst="rect">
            <a:avLst/>
          </a:prstGeom>
          <a:noFill/>
        </p:spPr>
        <p:txBody>
          <a:bodyPr wrap="none" rtlCol="0">
            <a:spAutoFit/>
          </a:bodyPr>
          <a:lstStyle/>
          <a:p>
            <a:r>
              <a:rPr lang="fr-CA" dirty="0"/>
              <a:t>Cat</a:t>
            </a:r>
            <a:endParaRPr lang="fr-FR" dirty="0"/>
          </a:p>
        </p:txBody>
      </p:sp>
      <p:sp>
        <p:nvSpPr>
          <p:cNvPr id="15" name="ZoneTexte 33">
            <a:extLst>
              <a:ext uri="{FF2B5EF4-FFF2-40B4-BE49-F238E27FC236}">
                <a16:creationId xmlns:a16="http://schemas.microsoft.com/office/drawing/2014/main" id="{1CC5A1D4-3789-9EA3-B36D-4DD10A1171AB}"/>
              </a:ext>
            </a:extLst>
          </p:cNvPr>
          <p:cNvSpPr txBox="1"/>
          <p:nvPr/>
        </p:nvSpPr>
        <p:spPr>
          <a:xfrm>
            <a:off x="6399870" y="5196049"/>
            <a:ext cx="1101584" cy="369332"/>
          </a:xfrm>
          <a:prstGeom prst="rect">
            <a:avLst/>
          </a:prstGeom>
          <a:noFill/>
        </p:spPr>
        <p:txBody>
          <a:bodyPr wrap="none" rtlCol="0">
            <a:spAutoFit/>
          </a:bodyPr>
          <a:lstStyle/>
          <a:p>
            <a:r>
              <a:rPr lang="fr-CA" dirty="0"/>
              <a:t>Not a cat</a:t>
            </a:r>
            <a:endParaRPr lang="fr-FR" dirty="0"/>
          </a:p>
        </p:txBody>
      </p:sp>
      <p:sp>
        <p:nvSpPr>
          <p:cNvPr id="16" name="Carré corné 34">
            <a:extLst>
              <a:ext uri="{FF2B5EF4-FFF2-40B4-BE49-F238E27FC236}">
                <a16:creationId xmlns:a16="http://schemas.microsoft.com/office/drawing/2014/main" id="{CEDF62E0-F8AD-5FF3-10CD-68D4154B2FFE}"/>
              </a:ext>
            </a:extLst>
          </p:cNvPr>
          <p:cNvSpPr/>
          <p:nvPr/>
        </p:nvSpPr>
        <p:spPr>
          <a:xfrm>
            <a:off x="4586940" y="4058011"/>
            <a:ext cx="3344596" cy="812299"/>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ZoneTexte 35">
            <a:extLst>
              <a:ext uri="{FF2B5EF4-FFF2-40B4-BE49-F238E27FC236}">
                <a16:creationId xmlns:a16="http://schemas.microsoft.com/office/drawing/2014/main" id="{E59EB3C9-FDB2-A664-B324-3948F4C8D60E}"/>
              </a:ext>
            </a:extLst>
          </p:cNvPr>
          <p:cNvSpPr txBox="1"/>
          <p:nvPr/>
        </p:nvSpPr>
        <p:spPr>
          <a:xfrm>
            <a:off x="4583229" y="4054442"/>
            <a:ext cx="2239716" cy="261610"/>
          </a:xfrm>
          <a:prstGeom prst="rect">
            <a:avLst/>
          </a:prstGeom>
          <a:noFill/>
        </p:spPr>
        <p:txBody>
          <a:bodyPr wrap="none" rtlCol="0">
            <a:spAutoFit/>
          </a:bodyPr>
          <a:lstStyle/>
          <a:p>
            <a:r>
              <a:rPr lang="fr-CA" sz="1100" dirty="0" err="1">
                <a:solidFill>
                  <a:schemeClr val="bg1"/>
                </a:solidFill>
              </a:rPr>
              <a:t>Some</a:t>
            </a:r>
            <a:r>
              <a:rPr lang="fr-CA" sz="1100" dirty="0">
                <a:solidFill>
                  <a:schemeClr val="bg1"/>
                </a:solidFill>
              </a:rPr>
              <a:t> </a:t>
            </a:r>
            <a:r>
              <a:rPr lang="fr-CA" sz="1100" dirty="0" err="1">
                <a:solidFill>
                  <a:schemeClr val="bg1"/>
                </a:solidFill>
              </a:rPr>
              <a:t>learning</a:t>
            </a:r>
            <a:r>
              <a:rPr lang="fr-CA" sz="1100" dirty="0">
                <a:solidFill>
                  <a:schemeClr val="bg1"/>
                </a:solidFill>
              </a:rPr>
              <a:t> cats, and non cat</a:t>
            </a:r>
            <a:endParaRPr lang="fr-FR" sz="1100" dirty="0">
              <a:solidFill>
                <a:schemeClr val="bg1"/>
              </a:solidFill>
            </a:endParaRPr>
          </a:p>
        </p:txBody>
      </p:sp>
      <p:pic>
        <p:nvPicPr>
          <p:cNvPr id="18" name="Image 36">
            <a:extLst>
              <a:ext uri="{FF2B5EF4-FFF2-40B4-BE49-F238E27FC236}">
                <a16:creationId xmlns:a16="http://schemas.microsoft.com/office/drawing/2014/main" id="{FBE082EA-FAA0-3524-B79F-BD600FF93F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108" t="19592" r="63367" b="56944"/>
          <a:stretch/>
        </p:blipFill>
        <p:spPr>
          <a:xfrm rot="5400000">
            <a:off x="4688189" y="4274381"/>
            <a:ext cx="503251" cy="530307"/>
          </a:xfrm>
          <a:prstGeom prst="rect">
            <a:avLst/>
          </a:prstGeom>
        </p:spPr>
      </p:pic>
      <p:pic>
        <p:nvPicPr>
          <p:cNvPr id="19" name="Image 37">
            <a:extLst>
              <a:ext uri="{FF2B5EF4-FFF2-40B4-BE49-F238E27FC236}">
                <a16:creationId xmlns:a16="http://schemas.microsoft.com/office/drawing/2014/main" id="{A2ED31A8-BFA1-96DB-C846-7593117E614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7138" t="46647" r="21078" b="5945"/>
          <a:stretch/>
        </p:blipFill>
        <p:spPr>
          <a:xfrm rot="5400000">
            <a:off x="5222268" y="4325034"/>
            <a:ext cx="535998" cy="449694"/>
          </a:xfrm>
          <a:prstGeom prst="rect">
            <a:avLst/>
          </a:prstGeom>
        </p:spPr>
      </p:pic>
      <p:pic>
        <p:nvPicPr>
          <p:cNvPr id="20" name="Image 38">
            <a:extLst>
              <a:ext uri="{FF2B5EF4-FFF2-40B4-BE49-F238E27FC236}">
                <a16:creationId xmlns:a16="http://schemas.microsoft.com/office/drawing/2014/main" id="{CA310F2C-8FAE-C04E-C2FB-F31C1615857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3267" t="32521" r="40336" b="37071"/>
          <a:stretch/>
        </p:blipFill>
        <p:spPr>
          <a:xfrm rot="5400000">
            <a:off x="5684185" y="4384228"/>
            <a:ext cx="541963" cy="351170"/>
          </a:xfrm>
          <a:prstGeom prst="rect">
            <a:avLst/>
          </a:prstGeom>
        </p:spPr>
      </p:pic>
      <p:sp>
        <p:nvSpPr>
          <p:cNvPr id="21" name="Flèche vers le bas 39">
            <a:extLst>
              <a:ext uri="{FF2B5EF4-FFF2-40B4-BE49-F238E27FC236}">
                <a16:creationId xmlns:a16="http://schemas.microsoft.com/office/drawing/2014/main" id="{B3C81D4F-2A92-7CEF-4ADB-38CEBAE1F7D8}"/>
              </a:ext>
            </a:extLst>
          </p:cNvPr>
          <p:cNvSpPr/>
          <p:nvPr/>
        </p:nvSpPr>
        <p:spPr>
          <a:xfrm>
            <a:off x="5265420" y="4948753"/>
            <a:ext cx="191076" cy="27487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5" name="TextBox 24">
            <a:extLst>
              <a:ext uri="{FF2B5EF4-FFF2-40B4-BE49-F238E27FC236}">
                <a16:creationId xmlns:a16="http://schemas.microsoft.com/office/drawing/2014/main" id="{44421D20-C953-C2EF-0BBC-34A41473D9FE}"/>
              </a:ext>
            </a:extLst>
          </p:cNvPr>
          <p:cNvSpPr txBox="1"/>
          <p:nvPr/>
        </p:nvSpPr>
        <p:spPr>
          <a:xfrm>
            <a:off x="6112078" y="4343484"/>
            <a:ext cx="415498" cy="369332"/>
          </a:xfrm>
          <a:prstGeom prst="rect">
            <a:avLst/>
          </a:prstGeom>
          <a:noFill/>
        </p:spPr>
        <p:txBody>
          <a:bodyPr wrap="none" rtlCol="0">
            <a:spAutoFit/>
          </a:bodyPr>
          <a:lstStyle/>
          <a:p>
            <a:r>
              <a:rPr lang="fr-CA" dirty="0"/>
              <a:t>…</a:t>
            </a:r>
          </a:p>
        </p:txBody>
      </p:sp>
      <p:pic>
        <p:nvPicPr>
          <p:cNvPr id="27" name="Picture 26" descr="A close-up of a zebra&#10;&#10;Description automatically generated">
            <a:extLst>
              <a:ext uri="{FF2B5EF4-FFF2-40B4-BE49-F238E27FC236}">
                <a16:creationId xmlns:a16="http://schemas.microsoft.com/office/drawing/2014/main" id="{675FB644-7A9C-4BE7-C753-CBCE9999670B}"/>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463250" y="4299898"/>
            <a:ext cx="359696" cy="539544"/>
          </a:xfrm>
          <a:prstGeom prst="rect">
            <a:avLst/>
          </a:prstGeom>
        </p:spPr>
      </p:pic>
      <p:pic>
        <p:nvPicPr>
          <p:cNvPr id="29" name="Picture 28" descr="A close-up of a dog&#10;&#10;Description automatically generated">
            <a:extLst>
              <a:ext uri="{FF2B5EF4-FFF2-40B4-BE49-F238E27FC236}">
                <a16:creationId xmlns:a16="http://schemas.microsoft.com/office/drawing/2014/main" id="{AFBA2441-A7A3-AAF2-57F5-F89C9D645572}"/>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flipH="1">
            <a:off x="6883397" y="4316052"/>
            <a:ext cx="605982" cy="531244"/>
          </a:xfrm>
          <a:prstGeom prst="rect">
            <a:avLst/>
          </a:prstGeom>
        </p:spPr>
      </p:pic>
    </p:spTree>
    <p:extLst>
      <p:ext uri="{BB962C8B-B14F-4D97-AF65-F5344CB8AC3E}">
        <p14:creationId xmlns:p14="http://schemas.microsoft.com/office/powerpoint/2010/main" val="29467101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A0459B-B0C5-D33B-821D-121AAC44FC40}"/>
              </a:ext>
            </a:extLst>
          </p:cNvPr>
          <p:cNvSpPr>
            <a:spLocks noGrp="1"/>
          </p:cNvSpPr>
          <p:nvPr>
            <p:ph type="title"/>
          </p:nvPr>
        </p:nvSpPr>
        <p:spPr/>
        <p:txBody>
          <a:bodyPr/>
          <a:lstStyle/>
          <a:p>
            <a:r>
              <a:rPr lang="fr-CA" dirty="0"/>
              <a:t>Type of feedback</a:t>
            </a:r>
          </a:p>
        </p:txBody>
      </p:sp>
      <p:sp>
        <p:nvSpPr>
          <p:cNvPr id="3" name="Content Placeholder 2">
            <a:extLst>
              <a:ext uri="{FF2B5EF4-FFF2-40B4-BE49-F238E27FC236}">
                <a16:creationId xmlns:a16="http://schemas.microsoft.com/office/drawing/2014/main" id="{D62A7AA4-8397-58C3-0ECD-EAA9CE3F8041}"/>
              </a:ext>
            </a:extLst>
          </p:cNvPr>
          <p:cNvSpPr>
            <a:spLocks noGrp="1"/>
          </p:cNvSpPr>
          <p:nvPr>
            <p:ph idx="1"/>
          </p:nvPr>
        </p:nvSpPr>
        <p:spPr/>
        <p:txBody>
          <a:bodyPr>
            <a:normAutofit lnSpcReduction="10000"/>
          </a:bodyPr>
          <a:lstStyle/>
          <a:p>
            <a:r>
              <a:rPr lang="fr-CA" dirty="0"/>
              <a:t>Semi-</a:t>
            </a:r>
            <a:r>
              <a:rPr lang="fr-CA" dirty="0" err="1"/>
              <a:t>supervised</a:t>
            </a:r>
            <a:r>
              <a:rPr lang="fr-CA" dirty="0"/>
              <a:t> – X, partial y</a:t>
            </a:r>
          </a:p>
          <a:p>
            <a:pPr lvl="1"/>
            <a:r>
              <a:rPr lang="fr-CA" dirty="0"/>
              <a:t>Transfer </a:t>
            </a:r>
            <a:r>
              <a:rPr lang="fr-CA" dirty="0" err="1"/>
              <a:t>learning</a:t>
            </a:r>
            <a:r>
              <a:rPr lang="fr-CA" dirty="0"/>
              <a:t>:</a:t>
            </a:r>
          </a:p>
          <a:p>
            <a:pPr lvl="2"/>
            <a:r>
              <a:rPr lang="fr-CA" dirty="0" err="1"/>
              <a:t>Involve</a:t>
            </a:r>
            <a:r>
              <a:rPr lang="fr-CA" dirty="0"/>
              <a:t> </a:t>
            </a:r>
            <a:r>
              <a:rPr lang="fr-CA" dirty="0" err="1"/>
              <a:t>using</a:t>
            </a:r>
            <a:r>
              <a:rPr lang="fr-CA" dirty="0"/>
              <a:t> a </a:t>
            </a:r>
            <a:r>
              <a:rPr lang="fr-CA" dirty="0" err="1"/>
              <a:t>pretrained</a:t>
            </a:r>
            <a:r>
              <a:rPr lang="fr-CA" dirty="0"/>
              <a:t> model on a </a:t>
            </a:r>
            <a:r>
              <a:rPr lang="fr-CA" dirty="0" err="1"/>
              <a:t>different</a:t>
            </a:r>
            <a:r>
              <a:rPr lang="fr-CA" dirty="0"/>
              <a:t>, but </a:t>
            </a:r>
            <a:r>
              <a:rPr lang="fr-CA" dirty="0" err="1"/>
              <a:t>related</a:t>
            </a:r>
            <a:r>
              <a:rPr lang="fr-CA" dirty="0"/>
              <a:t> </a:t>
            </a:r>
            <a:r>
              <a:rPr lang="fr-CA" dirty="0" err="1"/>
              <a:t>task</a:t>
            </a:r>
            <a:endParaRPr lang="fr-CA" dirty="0"/>
          </a:p>
          <a:p>
            <a:pPr lvl="2"/>
            <a:r>
              <a:rPr lang="fr-CA" dirty="0" err="1"/>
              <a:t>Using</a:t>
            </a:r>
            <a:r>
              <a:rPr lang="fr-CA" dirty="0"/>
              <a:t> </a:t>
            </a:r>
            <a:r>
              <a:rPr lang="fr-CA" dirty="0" err="1"/>
              <a:t>this</a:t>
            </a:r>
            <a:r>
              <a:rPr lang="fr-CA" dirty="0"/>
              <a:t> </a:t>
            </a:r>
            <a:r>
              <a:rPr lang="fr-CA" dirty="0" err="1"/>
              <a:t>pretrained</a:t>
            </a:r>
            <a:r>
              <a:rPr lang="fr-CA" dirty="0"/>
              <a:t> model, </a:t>
            </a:r>
            <a:r>
              <a:rPr lang="fr-CA" dirty="0" err="1"/>
              <a:t>only</a:t>
            </a:r>
            <a:r>
              <a:rPr lang="fr-CA" dirty="0"/>
              <a:t> a </a:t>
            </a:r>
            <a:r>
              <a:rPr lang="fr-CA" dirty="0" err="1"/>
              <a:t>small</a:t>
            </a:r>
            <a:r>
              <a:rPr lang="fr-CA" dirty="0"/>
              <a:t> </a:t>
            </a:r>
            <a:r>
              <a:rPr lang="fr-CA" dirty="0" err="1"/>
              <a:t>labeled</a:t>
            </a:r>
            <a:r>
              <a:rPr lang="fr-CA" dirty="0"/>
              <a:t> </a:t>
            </a:r>
            <a:r>
              <a:rPr lang="fr-CA" dirty="0" err="1"/>
              <a:t>dataset</a:t>
            </a:r>
            <a:r>
              <a:rPr lang="fr-CA" dirty="0"/>
              <a:t> </a:t>
            </a:r>
            <a:r>
              <a:rPr lang="fr-CA" dirty="0" err="1"/>
              <a:t>is</a:t>
            </a:r>
            <a:r>
              <a:rPr lang="fr-CA" dirty="0"/>
              <a:t> </a:t>
            </a:r>
            <a:r>
              <a:rPr lang="fr-CA" dirty="0" err="1"/>
              <a:t>needed</a:t>
            </a:r>
            <a:endParaRPr lang="fr-CA" dirty="0"/>
          </a:p>
          <a:p>
            <a:pPr lvl="1"/>
            <a:r>
              <a:rPr lang="fr-CA" dirty="0"/>
              <a:t>Group </a:t>
            </a:r>
            <a:r>
              <a:rPr lang="fr-CA" dirty="0" err="1"/>
              <a:t>learning</a:t>
            </a:r>
            <a:endParaRPr lang="fr-CA" dirty="0"/>
          </a:p>
          <a:p>
            <a:pPr lvl="2"/>
            <a:r>
              <a:rPr lang="fr-CA" dirty="0" err="1"/>
              <a:t>Many</a:t>
            </a:r>
            <a:r>
              <a:rPr lang="fr-CA" dirty="0"/>
              <a:t> disparate techniques </a:t>
            </a:r>
            <a:r>
              <a:rPr lang="fr-CA" dirty="0" err="1"/>
              <a:t>that</a:t>
            </a:r>
            <a:r>
              <a:rPr lang="fr-CA" dirty="0"/>
              <a:t> are not </a:t>
            </a:r>
            <a:r>
              <a:rPr lang="fr-CA" i="1" dirty="0"/>
              <a:t>de facto</a:t>
            </a:r>
            <a:r>
              <a:rPr lang="fr-CA" dirty="0"/>
              <a:t> standard</a:t>
            </a:r>
          </a:p>
          <a:p>
            <a:pPr lvl="2"/>
            <a:r>
              <a:rPr lang="en-US" u="sng" dirty="0"/>
              <a:t>Clustering and Label Propagation</a:t>
            </a:r>
            <a:r>
              <a:rPr lang="en-US" dirty="0"/>
              <a:t>: The algorithm may group similar data points together (clustering) and then use the known labels of a few data points to infer the labels of entire groups or clusters</a:t>
            </a:r>
          </a:p>
          <a:p>
            <a:pPr lvl="2"/>
            <a:r>
              <a:rPr lang="en-US" u="sng" dirty="0"/>
              <a:t>Co-Training</a:t>
            </a:r>
            <a:r>
              <a:rPr lang="en-US" dirty="0"/>
              <a:t>: If the dataset has different views (sets of features), the algorithm might learn separate classifiers on different views and then use these classifiers to label the unlabeled data. The classifiers improve iteratively as they learn from each other's predictions.</a:t>
            </a:r>
          </a:p>
          <a:p>
            <a:pPr lvl="2"/>
            <a:r>
              <a:rPr lang="en-US" u="sng" dirty="0"/>
              <a:t>Self-Training: </a:t>
            </a:r>
            <a:r>
              <a:rPr lang="en-US" dirty="0"/>
              <a:t>The algorithm first trains on a small set of labeled data, then it uses this trained model to predict labels on the unlabeled data. The most confident predictions are added to the training set, and the model is retrained, repeating the process.</a:t>
            </a:r>
            <a:endParaRPr lang="fr-CA" dirty="0"/>
          </a:p>
        </p:txBody>
      </p:sp>
      <p:sp>
        <p:nvSpPr>
          <p:cNvPr id="4" name="Footer Placeholder 3">
            <a:extLst>
              <a:ext uri="{FF2B5EF4-FFF2-40B4-BE49-F238E27FC236}">
                <a16:creationId xmlns:a16="http://schemas.microsoft.com/office/drawing/2014/main" id="{BC228131-75B7-07F9-ED7E-95673EC05A4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9255EE22-5B7E-D904-D6E8-87193DED4BC4}"/>
              </a:ext>
            </a:extLst>
          </p:cNvPr>
          <p:cNvSpPr>
            <a:spLocks noGrp="1"/>
          </p:cNvSpPr>
          <p:nvPr>
            <p:ph type="sldNum" sz="quarter" idx="12"/>
          </p:nvPr>
        </p:nvSpPr>
        <p:spPr/>
        <p:txBody>
          <a:bodyPr/>
          <a:lstStyle/>
          <a:p>
            <a:fld id="{622602D6-36C8-4247-8F95-FE9D8C4F108F}" type="slidenum">
              <a:rPr lang="fr-FR" smtClean="0"/>
              <a:t>7</a:t>
            </a:fld>
            <a:endParaRPr lang="fr-FR"/>
          </a:p>
        </p:txBody>
      </p:sp>
    </p:spTree>
    <p:extLst>
      <p:ext uri="{BB962C8B-B14F-4D97-AF65-F5344CB8AC3E}">
        <p14:creationId xmlns:p14="http://schemas.microsoft.com/office/powerpoint/2010/main" val="12445034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CA" dirty="0"/>
              <a:t>Common </a:t>
            </a:r>
            <a:r>
              <a:rPr lang="fr-CA" dirty="0" err="1"/>
              <a:t>tasks</a:t>
            </a:r>
            <a:r>
              <a:rPr lang="fr-CA" dirty="0"/>
              <a:t> of ML</a:t>
            </a:r>
            <a:endParaRPr lang="fr-FR" dirty="0"/>
          </a:p>
        </p:txBody>
      </p:sp>
      <p:sp>
        <p:nvSpPr>
          <p:cNvPr id="3" name="Espace réservé du contenu 2"/>
          <p:cNvSpPr>
            <a:spLocks noGrp="1"/>
          </p:cNvSpPr>
          <p:nvPr>
            <p:ph type="body" idx="1"/>
          </p:nvPr>
        </p:nvSpPr>
        <p:spPr/>
        <p:txBody>
          <a:bodyPr>
            <a:normAutofit/>
          </a:bodyPr>
          <a:lstStyle/>
          <a:p>
            <a:r>
              <a:rPr lang="fr-CA" dirty="0" err="1"/>
              <a:t>Now</a:t>
            </a:r>
            <a:r>
              <a:rPr lang="fr-CA" dirty="0"/>
              <a:t> </a:t>
            </a:r>
            <a:r>
              <a:rPr lang="fr-CA" dirty="0" err="1"/>
              <a:t>that</a:t>
            </a:r>
            <a:r>
              <a:rPr lang="fr-CA" dirty="0"/>
              <a:t> </a:t>
            </a:r>
            <a:r>
              <a:rPr lang="fr-CA" dirty="0" err="1"/>
              <a:t>we</a:t>
            </a:r>
            <a:r>
              <a:rPr lang="fr-CA" dirty="0"/>
              <a:t> have </a:t>
            </a:r>
            <a:r>
              <a:rPr lang="fr-CA" dirty="0" err="1"/>
              <a:t>described</a:t>
            </a:r>
            <a:r>
              <a:rPr lang="fr-CA" dirty="0"/>
              <a:t> the type of ML </a:t>
            </a:r>
            <a:r>
              <a:rPr lang="fr-CA" dirty="0" err="1"/>
              <a:t>according</a:t>
            </a:r>
            <a:r>
              <a:rPr lang="fr-CA" dirty="0"/>
              <a:t> to feedback, </a:t>
            </a:r>
            <a:r>
              <a:rPr lang="fr-CA" dirty="0" err="1"/>
              <a:t>let’s</a:t>
            </a:r>
            <a:r>
              <a:rPr lang="fr-CA" dirty="0"/>
              <a:t> have a look on </a:t>
            </a:r>
            <a:r>
              <a:rPr lang="fr-CA" dirty="0" err="1"/>
              <a:t>common</a:t>
            </a:r>
            <a:r>
              <a:rPr lang="fr-CA" dirty="0"/>
              <a:t> </a:t>
            </a:r>
            <a:r>
              <a:rPr lang="fr-CA" dirty="0" err="1"/>
              <a:t>tasks</a:t>
            </a:r>
            <a:r>
              <a:rPr lang="fr-CA" dirty="0"/>
              <a:t> of machine </a:t>
            </a:r>
            <a:r>
              <a:rPr lang="fr-CA" dirty="0" err="1"/>
              <a:t>learning</a:t>
            </a:r>
            <a:endParaRPr lang="fr-FR" dirty="0"/>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622602D6-36C8-4247-8F95-FE9D8C4F108F}" type="slidenum">
              <a:rPr lang="fr-FR" smtClean="0"/>
              <a:t>8</a:t>
            </a:fld>
            <a:endParaRPr lang="fr-FR"/>
          </a:p>
        </p:txBody>
      </p:sp>
    </p:spTree>
    <p:extLst>
      <p:ext uri="{BB962C8B-B14F-4D97-AF65-F5344CB8AC3E}">
        <p14:creationId xmlns:p14="http://schemas.microsoft.com/office/powerpoint/2010/main" val="127715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Image result for chameau"/>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3194" t="6429" r="13998"/>
          <a:stretch/>
        </p:blipFill>
        <p:spPr bwMode="auto">
          <a:xfrm>
            <a:off x="4754430" y="2049641"/>
            <a:ext cx="749758" cy="63981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tortu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5320" t="23671" r="2060" b="11074"/>
          <a:stretch/>
        </p:blipFill>
        <p:spPr bwMode="auto">
          <a:xfrm>
            <a:off x="3814635" y="2601181"/>
            <a:ext cx="939937" cy="74238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lapin"/>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3147" r="12339"/>
          <a:stretch/>
        </p:blipFill>
        <p:spPr bwMode="auto">
          <a:xfrm flipH="1">
            <a:off x="3149264" y="2029633"/>
            <a:ext cx="810821" cy="659819"/>
          </a:xfrm>
          <a:prstGeom prst="rect">
            <a:avLst/>
          </a:prstGeom>
          <a:noFill/>
          <a:extLst>
            <a:ext uri="{909E8E84-426E-40DD-AFC4-6F175D3DCCD1}">
              <a14:hiddenFill xmlns:a14="http://schemas.microsoft.com/office/drawing/2010/main">
                <a:solidFill>
                  <a:srgbClr val="FFFFFF"/>
                </a:solidFill>
              </a14:hiddenFill>
            </a:ext>
          </a:extLst>
        </p:spPr>
      </p:pic>
      <p:sp>
        <p:nvSpPr>
          <p:cNvPr id="6" name="Titre 5"/>
          <p:cNvSpPr>
            <a:spLocks noGrp="1"/>
          </p:cNvSpPr>
          <p:nvPr>
            <p:ph type="title"/>
          </p:nvPr>
        </p:nvSpPr>
        <p:spPr>
          <a:xfrm>
            <a:off x="0" y="185312"/>
            <a:ext cx="8315483" cy="981221"/>
          </a:xfrm>
        </p:spPr>
        <p:txBody>
          <a:bodyPr>
            <a:normAutofit/>
          </a:bodyPr>
          <a:lstStyle/>
          <a:p>
            <a:pPr algn="ctr"/>
            <a:r>
              <a:rPr lang="fr-CA" sz="4900" dirty="0"/>
              <a:t>Classification</a:t>
            </a:r>
            <a:endParaRPr lang="fr-FR" sz="3600" dirty="0"/>
          </a:p>
        </p:txBody>
      </p:sp>
      <p:graphicFrame>
        <p:nvGraphicFramePr>
          <p:cNvPr id="9" name="Espace réservé du contenu 8"/>
          <p:cNvGraphicFramePr>
            <a:graphicFrameLocks noGrp="1"/>
          </p:cNvGraphicFramePr>
          <p:nvPr>
            <p:ph idx="1"/>
            <p:extLst>
              <p:ext uri="{D42A27DB-BD31-4B8C-83A1-F6EECF244321}">
                <p14:modId xmlns:p14="http://schemas.microsoft.com/office/powerpoint/2010/main" val="103158785"/>
              </p:ext>
            </p:extLst>
          </p:nvPr>
        </p:nvGraphicFramePr>
        <p:xfrm>
          <a:off x="1854586" y="1746711"/>
          <a:ext cx="5033963" cy="227468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8" name="Espace réservé du texte 7"/>
          <p:cNvSpPr>
            <a:spLocks noGrp="1"/>
          </p:cNvSpPr>
          <p:nvPr>
            <p:ph type="body" sz="half" idx="2"/>
          </p:nvPr>
        </p:nvSpPr>
        <p:spPr>
          <a:xfrm>
            <a:off x="8549640" y="712323"/>
            <a:ext cx="3200400" cy="5002677"/>
          </a:xfrm>
        </p:spPr>
        <p:txBody>
          <a:bodyPr/>
          <a:lstStyle/>
          <a:p>
            <a:r>
              <a:rPr lang="fr-CA" sz="1800" dirty="0"/>
              <a:t>The </a:t>
            </a:r>
            <a:r>
              <a:rPr lang="fr-CA" sz="1800" dirty="0" err="1"/>
              <a:t>most</a:t>
            </a:r>
            <a:r>
              <a:rPr lang="fr-CA" sz="1800" dirty="0"/>
              <a:t> </a:t>
            </a:r>
            <a:r>
              <a:rPr lang="fr-CA" sz="1800" dirty="0" err="1"/>
              <a:t>common</a:t>
            </a:r>
            <a:r>
              <a:rPr lang="fr-CA" sz="1800" dirty="0"/>
              <a:t> </a:t>
            </a:r>
            <a:r>
              <a:rPr lang="fr-CA" sz="1800" dirty="0" err="1"/>
              <a:t>task</a:t>
            </a:r>
            <a:r>
              <a:rPr lang="fr-CA" sz="1800" dirty="0"/>
              <a:t> </a:t>
            </a:r>
            <a:r>
              <a:rPr lang="fr-CA" sz="1800" dirty="0" err="1"/>
              <a:t>is</a:t>
            </a:r>
            <a:r>
              <a:rPr lang="fr-CA" sz="1800" dirty="0"/>
              <a:t> classification</a:t>
            </a:r>
          </a:p>
          <a:p>
            <a:r>
              <a:rPr lang="fr-CA" sz="1800" dirty="0"/>
              <a:t>In classification, labels y are </a:t>
            </a:r>
            <a:r>
              <a:rPr lang="fr-CA" sz="1800" dirty="0" err="1"/>
              <a:t>discrete</a:t>
            </a:r>
            <a:r>
              <a:rPr lang="fr-CA" sz="1800" dirty="0"/>
              <a:t> values</a:t>
            </a:r>
            <a:endParaRPr lang="fr-FR" sz="1800" dirty="0"/>
          </a:p>
          <a:p>
            <a:r>
              <a:rPr lang="fr-FR" sz="1800" dirty="0"/>
              <a:t>Example of classification </a:t>
            </a:r>
            <a:r>
              <a:rPr lang="fr-FR" sz="1800" dirty="0" err="1"/>
              <a:t>problems</a:t>
            </a:r>
            <a:r>
              <a:rPr lang="fr-FR" sz="1800" dirty="0"/>
              <a:t> </a:t>
            </a:r>
            <a:r>
              <a:rPr lang="fr-FR" sz="1800" dirty="0" err="1"/>
              <a:t>includes</a:t>
            </a:r>
            <a:r>
              <a:rPr lang="fr-FR" sz="1800" dirty="0"/>
              <a:t>:</a:t>
            </a:r>
          </a:p>
          <a:p>
            <a:pPr marL="285750" indent="-285750">
              <a:buFont typeface="Arial" panose="020B0604020202020204" pitchFamily="34" charset="0"/>
              <a:buChar char="•"/>
            </a:pPr>
            <a:r>
              <a:rPr lang="fr-FR" sz="1800" dirty="0" err="1"/>
              <a:t>Credit</a:t>
            </a:r>
            <a:r>
              <a:rPr lang="fr-FR" sz="1800" dirty="0"/>
              <a:t> </a:t>
            </a:r>
            <a:r>
              <a:rPr lang="fr-FR" sz="1800" dirty="0" err="1"/>
              <a:t>worthiness</a:t>
            </a:r>
            <a:endParaRPr lang="fr-FR" sz="1800" dirty="0"/>
          </a:p>
          <a:p>
            <a:pPr marL="285750" indent="-285750">
              <a:buFont typeface="Arial" panose="020B0604020202020204" pitchFamily="34" charset="0"/>
              <a:buChar char="•"/>
            </a:pPr>
            <a:r>
              <a:rPr lang="fr-FR" sz="1800" dirty="0"/>
              <a:t>Emotion recognition</a:t>
            </a:r>
          </a:p>
          <a:p>
            <a:pPr marL="285750" indent="-285750">
              <a:buFont typeface="Arial" panose="020B0604020202020204" pitchFamily="34" charset="0"/>
              <a:buChar char="•"/>
            </a:pPr>
            <a:r>
              <a:rPr lang="fr-FR" sz="1800" dirty="0"/>
              <a:t>Speech recognition</a:t>
            </a:r>
          </a:p>
          <a:p>
            <a:pPr marL="285750" indent="-285750">
              <a:buFont typeface="Arial" panose="020B0604020202020204" pitchFamily="34" charset="0"/>
              <a:buChar char="•"/>
            </a:pPr>
            <a:r>
              <a:rPr lang="fr-FR" sz="1800" dirty="0"/>
              <a:t>Activity recognition</a:t>
            </a:r>
          </a:p>
          <a:p>
            <a:pPr marL="285750" indent="-285750">
              <a:buFont typeface="Arial" panose="020B0604020202020204" pitchFamily="34" charset="0"/>
              <a:buChar char="•"/>
            </a:pPr>
            <a:r>
              <a:rPr lang="fr-FR" sz="1800" dirty="0"/>
              <a:t>Etc.</a:t>
            </a:r>
            <a:endParaRPr lang="fr-CA" sz="1800" dirty="0"/>
          </a:p>
        </p:txBody>
      </p:sp>
      <p:sp>
        <p:nvSpPr>
          <p:cNvPr id="4" name="Espace réservé du pied de page 3"/>
          <p:cNvSpPr>
            <a:spLocks noGrp="1"/>
          </p:cNvSpPr>
          <p:nvPr>
            <p:ph type="ftr" sz="quarter" idx="11"/>
          </p:nvPr>
        </p:nvSpPr>
        <p:spPr/>
        <p:txBody>
          <a:bodyPr/>
          <a:lstStyle/>
          <a:p>
            <a:endParaRPr lang="fr-FR" dirty="0"/>
          </a:p>
        </p:txBody>
      </p:sp>
      <p:sp>
        <p:nvSpPr>
          <p:cNvPr id="5" name="Espace réservé du numéro de diapositive 4"/>
          <p:cNvSpPr>
            <a:spLocks noGrp="1"/>
          </p:cNvSpPr>
          <p:nvPr>
            <p:ph type="sldNum" sz="quarter" idx="12"/>
          </p:nvPr>
        </p:nvSpPr>
        <p:spPr/>
        <p:txBody>
          <a:bodyPr/>
          <a:lstStyle/>
          <a:p>
            <a:fld id="{622602D6-36C8-4247-8F95-FE9D8C4F108F}" type="slidenum">
              <a:rPr lang="fr-FR" smtClean="0"/>
              <a:t>9</a:t>
            </a:fld>
            <a:endParaRPr lang="fr-FR"/>
          </a:p>
        </p:txBody>
      </p:sp>
      <p:sp>
        <p:nvSpPr>
          <p:cNvPr id="10" name="ZoneTexte 9"/>
          <p:cNvSpPr txBox="1"/>
          <p:nvPr/>
        </p:nvSpPr>
        <p:spPr>
          <a:xfrm>
            <a:off x="4028823" y="4175641"/>
            <a:ext cx="729687" cy="369332"/>
          </a:xfrm>
          <a:prstGeom prst="rect">
            <a:avLst/>
          </a:prstGeom>
          <a:noFill/>
        </p:spPr>
        <p:txBody>
          <a:bodyPr wrap="none" rtlCol="0">
            <a:spAutoFit/>
          </a:bodyPr>
          <a:lstStyle/>
          <a:p>
            <a:r>
              <a:rPr lang="fr-CA" dirty="0"/>
              <a:t>?????</a:t>
            </a:r>
            <a:endParaRPr lang="fr-FR" dirty="0"/>
          </a:p>
        </p:txBody>
      </p:sp>
      <p:cxnSp>
        <p:nvCxnSpPr>
          <p:cNvPr id="12" name="Connecteur droit avec flèche 11"/>
          <p:cNvCxnSpPr/>
          <p:nvPr/>
        </p:nvCxnSpPr>
        <p:spPr>
          <a:xfrm flipH="1">
            <a:off x="2937040" y="4673243"/>
            <a:ext cx="1347562" cy="814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H="1">
            <a:off x="3814635" y="4699221"/>
            <a:ext cx="579031" cy="7888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p:nvPr/>
        </p:nvCxnSpPr>
        <p:spPr>
          <a:xfrm>
            <a:off x="4593825" y="4673243"/>
            <a:ext cx="1367073" cy="8148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Plaque 16"/>
          <p:cNvSpPr/>
          <p:nvPr/>
        </p:nvSpPr>
        <p:spPr>
          <a:xfrm>
            <a:off x="1966057" y="5637564"/>
            <a:ext cx="905347" cy="371192"/>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Cat</a:t>
            </a:r>
            <a:endParaRPr lang="fr-FR" dirty="0"/>
          </a:p>
        </p:txBody>
      </p:sp>
      <p:sp>
        <p:nvSpPr>
          <p:cNvPr id="22" name="Plaque 21"/>
          <p:cNvSpPr/>
          <p:nvPr/>
        </p:nvSpPr>
        <p:spPr>
          <a:xfrm>
            <a:off x="3158147" y="5637564"/>
            <a:ext cx="973950" cy="371192"/>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Dog</a:t>
            </a:r>
            <a:endParaRPr lang="fr-FR" dirty="0"/>
          </a:p>
        </p:txBody>
      </p:sp>
      <p:sp>
        <p:nvSpPr>
          <p:cNvPr id="23" name="Plaque 22"/>
          <p:cNvSpPr/>
          <p:nvPr/>
        </p:nvSpPr>
        <p:spPr>
          <a:xfrm>
            <a:off x="5563243" y="5637564"/>
            <a:ext cx="905347" cy="371192"/>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CA" dirty="0"/>
              <a:t>Etc.</a:t>
            </a:r>
            <a:endParaRPr lang="fr-FR" dirty="0"/>
          </a:p>
        </p:txBody>
      </p:sp>
      <p:sp>
        <p:nvSpPr>
          <p:cNvPr id="19" name="ZoneTexte 18"/>
          <p:cNvSpPr txBox="1"/>
          <p:nvPr/>
        </p:nvSpPr>
        <p:spPr>
          <a:xfrm>
            <a:off x="4593825" y="5616452"/>
            <a:ext cx="543739" cy="523220"/>
          </a:xfrm>
          <a:prstGeom prst="rect">
            <a:avLst/>
          </a:prstGeom>
          <a:noFill/>
        </p:spPr>
        <p:txBody>
          <a:bodyPr wrap="none" rtlCol="0">
            <a:spAutoFit/>
          </a:bodyPr>
          <a:lstStyle/>
          <a:p>
            <a:r>
              <a:rPr lang="fr-CA" sz="2800" b="1" dirty="0"/>
              <a:t>…</a:t>
            </a:r>
            <a:endParaRPr lang="fr-FR" sz="2800" b="1" dirty="0"/>
          </a:p>
        </p:txBody>
      </p:sp>
    </p:spTree>
    <p:extLst>
      <p:ext uri="{BB962C8B-B14F-4D97-AF65-F5344CB8AC3E}">
        <p14:creationId xmlns:p14="http://schemas.microsoft.com/office/powerpoint/2010/main" val="41359432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5919</TotalTime>
  <Words>2397</Words>
  <Application>Microsoft Office PowerPoint</Application>
  <PresentationFormat>Widescreen</PresentationFormat>
  <Paragraphs>331</Paragraphs>
  <Slides>32</Slides>
  <Notes>23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Calibri</vt:lpstr>
      <vt:lpstr>Cambria Math</vt:lpstr>
      <vt:lpstr>Caveat</vt:lpstr>
      <vt:lpstr>JetBrains Mono</vt:lpstr>
      <vt:lpstr>Rockwell</vt:lpstr>
      <vt:lpstr>Rockwell Condensed</vt:lpstr>
      <vt:lpstr>SFMono-Regular</vt:lpstr>
      <vt:lpstr>Verdana</vt:lpstr>
      <vt:lpstr>Wingdings</vt:lpstr>
      <vt:lpstr>Wood Type</vt:lpstr>
      <vt:lpstr>Machine Learning for data science and business intelligence – 8IAR403</vt:lpstr>
      <vt:lpstr>Summary of lesson #2</vt:lpstr>
      <vt:lpstr>Categorizing machine learning</vt:lpstr>
      <vt:lpstr>Type of feedback</vt:lpstr>
      <vt:lpstr>Type of feedback</vt:lpstr>
      <vt:lpstr>Type of feedback</vt:lpstr>
      <vt:lpstr>Type of feedback</vt:lpstr>
      <vt:lpstr>Common tasks of ML</vt:lpstr>
      <vt:lpstr>Classification</vt:lpstr>
      <vt:lpstr>PowerPoint Presentation</vt:lpstr>
      <vt:lpstr>PowerPoint Presentation</vt:lpstr>
      <vt:lpstr>PowerPoint Presentation</vt:lpstr>
      <vt:lpstr>PowerPoint Presentation</vt:lpstr>
      <vt:lpstr>PowerPoint Presentation</vt:lpstr>
      <vt:lpstr>Datasets</vt:lpstr>
      <vt:lpstr>Usual form of data for ML</vt:lpstr>
      <vt:lpstr>How does it occurs naturally?</vt:lpstr>
      <vt:lpstr>10 000 datasets</vt:lpstr>
      <vt:lpstr>Data preprocessing</vt:lpstr>
      <vt:lpstr>Scaling the data</vt:lpstr>
      <vt:lpstr>Normalization</vt:lpstr>
      <vt:lpstr>Normalization</vt:lpstr>
      <vt:lpstr> Standardization</vt:lpstr>
      <vt:lpstr>Impact of scaling</vt:lpstr>
      <vt:lpstr>Encoding of nominal data</vt:lpstr>
      <vt:lpstr>Nominal or ordinal?</vt:lpstr>
      <vt:lpstr>One-hot</vt:lpstr>
      <vt:lpstr>Discretization</vt:lpstr>
      <vt:lpstr>Discretization</vt:lpstr>
      <vt:lpstr>Processus générique du ML</vt:lpstr>
      <vt:lpstr>Applied example</vt:lpstr>
      <vt:lpstr>Main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Apprentissage Machine</dc:title>
  <dc:creator>Kevin Bouchard</dc:creator>
  <cp:lastModifiedBy>Kevin Bouchard</cp:lastModifiedBy>
  <cp:revision>52</cp:revision>
  <dcterms:created xsi:type="dcterms:W3CDTF">2018-04-28T18:28:28Z</dcterms:created>
  <dcterms:modified xsi:type="dcterms:W3CDTF">2024-02-01T03:34:50Z</dcterms:modified>
</cp:coreProperties>
</file>